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handoutMasterIdLst>
    <p:handoutMasterId r:id="rId13"/>
  </p:handoutMasterIdLst>
  <p:sldIdLst>
    <p:sldId id="256" r:id="rId5"/>
    <p:sldId id="265" r:id="rId6"/>
    <p:sldId id="266" r:id="rId7"/>
    <p:sldId id="257" r:id="rId8"/>
    <p:sldId id="263" r:id="rId9"/>
    <p:sldId id="262" r:id="rId10"/>
    <p:sldId id="264"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265"/>
            <p14:sldId id="266"/>
            <p14:sldId id="257"/>
            <p14:sldId id="263"/>
            <p14:sldId id="262"/>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大胖 张" initials="大胖" lastIdx="1" clrIdx="2">
    <p:extLst>
      <p:ext uri="{19B8F6BF-5375-455C-9EA6-DF929625EA0E}">
        <p15:presenceInfo xmlns:p15="http://schemas.microsoft.com/office/powerpoint/2012/main" userId="大胖 张"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80" autoAdjust="0"/>
  </p:normalViewPr>
  <p:slideViewPr>
    <p:cSldViewPr snapToGrid="0">
      <p:cViewPr varScale="1">
        <p:scale>
          <a:sx n="67" d="100"/>
          <a:sy n="67" d="100"/>
        </p:scale>
        <p:origin x="604" y="48"/>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293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ke Test User" userId="SID-0" providerId="Test" clId="FakeClientId"/>
    <pc:docChg chg="undo custSel modSld modMainMaster modNotesMaster modHandout">
      <pc:chgData name="Fake Test User" userId="SID-0" providerId="Test" clId="FakeClientId" dt="2019-08-12T08:53:09.402" v="92" actId="790"/>
      <pc:docMkLst>
        <pc:docMk/>
      </pc:docMkLst>
      <pc:sldChg chg="modSp mod modNotes">
        <pc:chgData name="Fake Test User" userId="SID-0" providerId="Test" clId="FakeClientId" dt="2019-08-09T02:28:00.746" v="27" actId="2711"/>
        <pc:sldMkLst>
          <pc:docMk/>
          <pc:sldMk cId="2471807738" sldId="256"/>
        </pc:sldMkLst>
        <pc:spChg chg="mod">
          <ac:chgData name="Fake Test User" userId="SID-0" providerId="Test" clId="FakeClientId" dt="2019-08-09T02:28:00.746" v="27" actId="2711"/>
          <ac:spMkLst>
            <pc:docMk/>
            <pc:sldMk cId="2471807738" sldId="256"/>
            <ac:spMk id="2" creationId="{00000000-0000-0000-0000-000000000000}"/>
          </ac:spMkLst>
        </pc:spChg>
        <pc:spChg chg="mod">
          <ac:chgData name="Fake Test User" userId="SID-0" providerId="Test" clId="FakeClientId" dt="2019-08-09T02:28:00.746" v="27" actId="2711"/>
          <ac:spMkLst>
            <pc:docMk/>
            <pc:sldMk cId="2471807738" sldId="256"/>
            <ac:spMk id="3" creationId="{00000000-0000-0000-0000-000000000000}"/>
          </ac:spMkLst>
        </pc:spChg>
      </pc:sldChg>
      <pc:sldChg chg="modSp mod modNotes">
        <pc:chgData name="Fake Test User" userId="SID-0" providerId="Test" clId="FakeClientId" dt="2019-08-09T03:07:48.336" v="47" actId="14826"/>
        <pc:sldMkLst>
          <pc:docMk/>
          <pc:sldMk cId="1328676004" sldId="257"/>
        </pc:sldMkLst>
        <pc:spChg chg="mod">
          <ac:chgData name="Fake Test User" userId="SID-0" providerId="Test" clId="FakeClientId" dt="2019-08-09T02:28:38.775" v="29" actId="2711"/>
          <ac:spMkLst>
            <pc:docMk/>
            <pc:sldMk cId="1328676004" sldId="257"/>
            <ac:spMk id="2" creationId="{00000000-0000-0000-0000-000000000000}"/>
          </ac:spMkLst>
        </pc:spChg>
        <pc:spChg chg="mod">
          <ac:chgData name="Fake Test User" userId="SID-0" providerId="Test" clId="FakeClientId" dt="2019-08-09T02:31:43.482" v="33" actId="20577"/>
          <ac:spMkLst>
            <pc:docMk/>
            <pc:sldMk cId="1328676004" sldId="257"/>
            <ac:spMk id="3" creationId="{00000000-0000-0000-0000-000000000000}"/>
          </ac:spMkLst>
        </pc:spChg>
        <pc:picChg chg="mod">
          <ac:chgData name="Fake Test User" userId="SID-0" providerId="Test" clId="FakeClientId" dt="2019-08-09T02:38:59.884" v="42" actId="1036"/>
          <ac:picMkLst>
            <pc:docMk/>
            <pc:sldMk cId="1328676004" sldId="257"/>
            <ac:picMk id="6" creationId="{00000000-0000-0000-0000-000000000000}"/>
          </ac:picMkLst>
        </pc:picChg>
        <pc:picChg chg="mod">
          <ac:chgData name="Fake Test User" userId="SID-0" providerId="Test" clId="FakeClientId" dt="2019-08-09T03:07:30.025" v="46" actId="14826"/>
          <ac:picMkLst>
            <pc:docMk/>
            <pc:sldMk cId="1328676004" sldId="257"/>
            <ac:picMk id="7" creationId="{00000000-0000-0000-0000-000000000000}"/>
          </ac:picMkLst>
        </pc:picChg>
        <pc:picChg chg="mod">
          <ac:chgData name="Fake Test User" userId="SID-0" providerId="Test" clId="FakeClientId" dt="2019-08-09T03:07:48.336" v="47" actId="14826"/>
          <ac:picMkLst>
            <pc:docMk/>
            <pc:sldMk cId="1328676004" sldId="257"/>
            <ac:picMk id="11" creationId="{00000000-0000-0000-0000-000000000000}"/>
          </ac:picMkLst>
        </pc:picChg>
      </pc:sldChg>
      <pc:sldChg chg="modSp mod modNotes">
        <pc:chgData name="Fake Test User" userId="SID-0" providerId="Test" clId="FakeClientId" dt="2019-08-09T03:06:52.356" v="45" actId="14826"/>
        <pc:sldMkLst>
          <pc:docMk/>
          <pc:sldMk cId="2090733893" sldId="262"/>
        </pc:sldMkLst>
        <pc:spChg chg="mod">
          <ac:chgData name="Fake Test User" userId="SID-0" providerId="Test" clId="FakeClientId" dt="2019-08-09T02:28:30.026" v="28" actId="2711"/>
          <ac:spMkLst>
            <pc:docMk/>
            <pc:sldMk cId="2090733893" sldId="262"/>
            <ac:spMk id="2" creationId="{00000000-0000-0000-0000-000000000000}"/>
          </ac:spMkLst>
        </pc:spChg>
        <pc:spChg chg="mod">
          <ac:chgData name="Fake Test User" userId="SID-0" providerId="Test" clId="FakeClientId" dt="2019-08-09T02:28:30.026" v="28" actId="2711"/>
          <ac:spMkLst>
            <pc:docMk/>
            <pc:sldMk cId="2090733893" sldId="262"/>
            <ac:spMk id="3" creationId="{00000000-0000-0000-0000-000000000000}"/>
          </ac:spMkLst>
        </pc:spChg>
        <pc:picChg chg="mod">
          <ac:chgData name="Fake Test User" userId="SID-0" providerId="Test" clId="FakeClientId" dt="2019-08-09T03:06:37.716" v="44" actId="14826"/>
          <ac:picMkLst>
            <pc:docMk/>
            <pc:sldMk cId="2090733893" sldId="262"/>
            <ac:picMk id="4" creationId="{00000000-0000-0000-0000-000000000000}"/>
          </ac:picMkLst>
        </pc:picChg>
        <pc:picChg chg="mod">
          <ac:chgData name="Fake Test User" userId="SID-0" providerId="Test" clId="FakeClientId" dt="2019-08-09T03:06:52.356" v="45" actId="14826"/>
          <ac:picMkLst>
            <pc:docMk/>
            <pc:sldMk cId="2090733893" sldId="262"/>
            <ac:picMk id="5" creationId="{00000000-0000-0000-0000-000000000000}"/>
          </ac:picMkLst>
        </pc:picChg>
        <pc:picChg chg="mod">
          <ac:chgData name="Fake Test User" userId="SID-0" providerId="Test" clId="FakeClientId" dt="2019-08-09T03:06:19.748" v="43" actId="14826"/>
          <ac:picMkLst>
            <pc:docMk/>
            <pc:sldMk cId="2090733893" sldId="262"/>
            <ac:picMk id="6" creationId="{00000000-0000-0000-0000-000000000000}"/>
          </ac:picMkLst>
        </pc:picChg>
      </pc:sldChg>
      <pc:sldChg chg="modSp mod modNotes">
        <pc:chgData name="Fake Test User" userId="SID-0" providerId="Test" clId="FakeClientId" dt="2019-08-09T09:38:34.601" v="77" actId="790"/>
        <pc:sldMkLst>
          <pc:docMk/>
          <pc:sldMk cId="2317502127" sldId="263"/>
        </pc:sldMkLst>
        <pc:spChg chg="mod">
          <ac:chgData name="Fake Test User" userId="SID-0" providerId="Test" clId="FakeClientId" dt="2019-08-09T09:38:34.601" v="77" actId="790"/>
          <ac:spMkLst>
            <pc:docMk/>
            <pc:sldMk cId="2317502127" sldId="263"/>
            <ac:spMk id="2" creationId="{00000000-0000-0000-0000-000000000000}"/>
          </ac:spMkLst>
        </pc:spChg>
        <pc:spChg chg="mod">
          <ac:chgData name="Fake Test User" userId="SID-0" providerId="Test" clId="FakeClientId" dt="2019-08-09T09:38:34.601" v="77" actId="790"/>
          <ac:spMkLst>
            <pc:docMk/>
            <pc:sldMk cId="2317502127" sldId="263"/>
            <ac:spMk id="3" creationId="{00000000-0000-0000-0000-000000000000}"/>
          </ac:spMkLst>
        </pc:spChg>
        <pc:spChg chg="mod">
          <ac:chgData name="Fake Test User" userId="SID-0" providerId="Test" clId="FakeClientId" dt="2019-08-09T09:38:34.601" v="77" actId="790"/>
          <ac:spMkLst>
            <pc:docMk/>
            <pc:sldMk cId="2317502127" sldId="263"/>
            <ac:spMk id="4" creationId="{00000000-0000-0000-0000-000000000000}"/>
          </ac:spMkLst>
        </pc:spChg>
        <pc:spChg chg="mod">
          <ac:chgData name="Fake Test User" userId="SID-0" providerId="Test" clId="FakeClientId" dt="2019-08-09T09:38:34.601" v="77" actId="790"/>
          <ac:spMkLst>
            <pc:docMk/>
            <pc:sldMk cId="2317502127" sldId="263"/>
            <ac:spMk id="8" creationId="{00000000-0000-0000-0000-000000000000}"/>
          </ac:spMkLst>
        </pc:spChg>
        <pc:spChg chg="mod">
          <ac:chgData name="Fake Test User" userId="SID-0" providerId="Test" clId="FakeClientId" dt="2019-08-09T09:38:34.601" v="77" actId="790"/>
          <ac:spMkLst>
            <pc:docMk/>
            <pc:sldMk cId="2317502127" sldId="263"/>
            <ac:spMk id="9" creationId="{00000000-0000-0000-0000-000000000000}"/>
          </ac:spMkLst>
        </pc:spChg>
      </pc:sldChg>
      <pc:sldChg chg="addSp modSp mod addCm delCm modNotes">
        <pc:chgData name="Fake Test User" userId="SID-0" providerId="Test" clId="FakeClientId" dt="2019-08-09T03:09:07.394" v="76" actId="1037"/>
        <pc:sldMkLst>
          <pc:docMk/>
          <pc:sldMk cId="1531532291" sldId="264"/>
        </pc:sldMkLst>
        <pc:spChg chg="mod">
          <ac:chgData name="Fake Test User" userId="SID-0" providerId="Test" clId="FakeClientId" dt="2019-08-09T02:28:46.353" v="30" actId="2711"/>
          <ac:spMkLst>
            <pc:docMk/>
            <pc:sldMk cId="1531532291" sldId="264"/>
            <ac:spMk id="2" creationId="{00000000-0000-0000-0000-000000000000}"/>
          </ac:spMkLst>
        </pc:spChg>
        <pc:spChg chg="mod">
          <ac:chgData name="Fake Test User" userId="SID-0" providerId="Test" clId="FakeClientId" dt="2019-08-09T02:28:46.353" v="30" actId="2711"/>
          <ac:spMkLst>
            <pc:docMk/>
            <pc:sldMk cId="1531532291" sldId="264"/>
            <ac:spMk id="3" creationId="{00000000-0000-0000-0000-000000000000}"/>
          </ac:spMkLst>
        </pc:spChg>
        <pc:picChg chg="add mod">
          <ac:chgData name="Fake Test User" userId="SID-0" providerId="Test" clId="FakeClientId" dt="2019-08-09T03:09:07.394" v="76" actId="1037"/>
          <ac:picMkLst>
            <pc:docMk/>
            <pc:sldMk cId="1531532291" sldId="264"/>
            <ac:picMk id="4" creationId="{AE7934FE-5EA2-467D-85AA-FF84047332B1}"/>
          </ac:picMkLst>
        </pc:picChg>
        <pc:picChg chg="mod">
          <ac:chgData name="Fake Test User" userId="SID-0" providerId="Test" clId="FakeClientId" dt="2019-08-09T03:08:17.978" v="48" actId="14826"/>
          <ac:picMkLst>
            <pc:docMk/>
            <pc:sldMk cId="1531532291" sldId="264"/>
            <ac:picMk id="5" creationId="{00000000-0000-0000-0000-000000000000}"/>
          </ac:picMkLst>
        </pc:picChg>
        <pc:cmChg chg="add del">
          <pc:chgData name="Fake Test User" userId="SID-0" providerId="Test" clId="FakeClientId" dt="2019-08-09T03:09:07.394" v="76" actId="1037"/>
          <pc:cmMkLst>
            <pc:docMk/>
            <pc:sldMk cId="1531532291" sldId="264"/>
            <pc:cmMk authorId="2" idx="1"/>
          </pc:cmMkLst>
        </pc:cmChg>
      </pc:sldChg>
      <pc:sldMasterChg chg="modSp mod modSldLayout">
        <pc:chgData name="Fake Test User" userId="SID-0" providerId="Test" clId="FakeClientId" dt="2019-08-09T02:25:27.781" v="20" actId="790"/>
        <pc:sldMasterMkLst>
          <pc:docMk/>
          <pc:sldMasterMk cId="946754946" sldId="2147483660"/>
        </pc:sldMasterMkLst>
        <pc:spChg chg="mod">
          <ac:chgData name="Fake Test User" userId="SID-0" providerId="Test" clId="FakeClientId" dt="2019-08-08T07:32:33.479" v="8" actId="790"/>
          <ac:spMkLst>
            <pc:docMk/>
            <pc:sldMasterMk cId="946754946" sldId="2147483660"/>
            <ac:spMk id="2" creationId="{00000000-0000-0000-0000-000000000000}"/>
          </ac:spMkLst>
        </pc:spChg>
        <pc:spChg chg="mod">
          <ac:chgData name="Fake Test User" userId="SID-0" providerId="Test" clId="FakeClientId" dt="2019-08-08T07:32:33.479" v="8" actId="790"/>
          <ac:spMkLst>
            <pc:docMk/>
            <pc:sldMasterMk cId="946754946" sldId="2147483660"/>
            <ac:spMk id="3" creationId="{00000000-0000-0000-0000-000000000000}"/>
          </ac:spMkLst>
        </pc:spChg>
        <pc:spChg chg="mod">
          <ac:chgData name="Fake Test User" userId="SID-0" providerId="Test" clId="FakeClientId" dt="2019-08-08T07:32:33.479" v="8" actId="790"/>
          <ac:spMkLst>
            <pc:docMk/>
            <pc:sldMasterMk cId="946754946" sldId="2147483660"/>
            <ac:spMk id="4" creationId="{00000000-0000-0000-0000-000000000000}"/>
          </ac:spMkLst>
        </pc:spChg>
        <pc:spChg chg="mod">
          <ac:chgData name="Fake Test User" userId="SID-0" providerId="Test" clId="FakeClientId" dt="2019-08-08T07:32:33.479" v="8" actId="790"/>
          <ac:spMkLst>
            <pc:docMk/>
            <pc:sldMasterMk cId="946754946" sldId="2147483660"/>
            <ac:spMk id="5" creationId="{00000000-0000-0000-0000-000000000000}"/>
          </ac:spMkLst>
        </pc:spChg>
        <pc:spChg chg="mod">
          <ac:chgData name="Fake Test User" userId="SID-0" providerId="Test" clId="FakeClientId" dt="2019-08-08T07:32:33.479" v="8" actId="790"/>
          <ac:spMkLst>
            <pc:docMk/>
            <pc:sldMasterMk cId="946754946" sldId="2147483660"/>
            <ac:spMk id="6" creationId="{00000000-0000-0000-0000-000000000000}"/>
          </ac:spMkLst>
        </pc:spChg>
        <pc:sldLayoutChg chg="modSp mod">
          <pc:chgData name="Fake Test User" userId="SID-0" providerId="Test" clId="FakeClientId" dt="2019-08-08T07:32:39.823" v="9" actId="790"/>
          <pc:sldLayoutMkLst>
            <pc:docMk/>
            <pc:sldMasterMk cId="946754946" sldId="2147483660"/>
            <pc:sldLayoutMk cId="1718549498" sldId="2147483661"/>
          </pc:sldLayoutMkLst>
          <pc:spChg chg="mod">
            <ac:chgData name="Fake Test User" userId="SID-0" providerId="Test" clId="FakeClientId" dt="2019-08-08T07:32:39.823" v="9" actId="790"/>
            <ac:spMkLst>
              <pc:docMk/>
              <pc:sldMasterMk cId="946754946" sldId="2147483660"/>
              <pc:sldLayoutMk cId="1718549498" sldId="2147483661"/>
              <ac:spMk id="2"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3"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4"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5"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6"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7" creationId="{00000000-0000-0000-0000-000000000000}"/>
            </ac:spMkLst>
          </pc:spChg>
          <pc:spChg chg="mod">
            <ac:chgData name="Fake Test User" userId="SID-0" providerId="Test" clId="FakeClientId" dt="2019-08-08T07:32:39.823" v="9" actId="790"/>
            <ac:spMkLst>
              <pc:docMk/>
              <pc:sldMasterMk cId="946754946" sldId="2147483660"/>
              <pc:sldLayoutMk cId="1718549498" sldId="2147483661"/>
              <ac:spMk id="8" creationId="{00000000-0000-0000-0000-000000000000}"/>
            </ac:spMkLst>
          </pc:spChg>
        </pc:sldLayoutChg>
        <pc:sldLayoutChg chg="modSp mod">
          <pc:chgData name="Fake Test User" userId="SID-0" providerId="Test" clId="FakeClientId" dt="2019-08-08T07:32:46.229" v="10" actId="790"/>
          <pc:sldLayoutMkLst>
            <pc:docMk/>
            <pc:sldMasterMk cId="946754946" sldId="2147483660"/>
            <pc:sldLayoutMk cId="2185836540" sldId="2147483662"/>
          </pc:sldLayoutMkLst>
          <pc:spChg chg="mod">
            <ac:chgData name="Fake Test User" userId="SID-0" providerId="Test" clId="FakeClientId" dt="2019-08-08T07:32:46.229" v="10" actId="790"/>
            <ac:spMkLst>
              <pc:docMk/>
              <pc:sldMasterMk cId="946754946" sldId="2147483660"/>
              <pc:sldLayoutMk cId="2185836540" sldId="2147483662"/>
              <ac:spMk id="2"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3"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4"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5"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6"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7" creationId="{00000000-0000-0000-0000-000000000000}"/>
            </ac:spMkLst>
          </pc:spChg>
          <pc:spChg chg="mod">
            <ac:chgData name="Fake Test User" userId="SID-0" providerId="Test" clId="FakeClientId" dt="2019-08-08T07:32:46.229" v="10" actId="790"/>
            <ac:spMkLst>
              <pc:docMk/>
              <pc:sldMasterMk cId="946754946" sldId="2147483660"/>
              <pc:sldLayoutMk cId="2185836540" sldId="2147483662"/>
              <ac:spMk id="8" creationId="{00000000-0000-0000-0000-000000000000}"/>
            </ac:spMkLst>
          </pc:spChg>
        </pc:sldLayoutChg>
        <pc:sldLayoutChg chg="modSp mod">
          <pc:chgData name="Fake Test User" userId="SID-0" providerId="Test" clId="FakeClientId" dt="2019-08-08T07:32:52.775" v="11" actId="790"/>
          <pc:sldLayoutMkLst>
            <pc:docMk/>
            <pc:sldMasterMk cId="946754946" sldId="2147483660"/>
            <pc:sldLayoutMk cId="1335655537" sldId="2147483663"/>
          </pc:sldLayoutMkLst>
          <pc:spChg chg="mod">
            <ac:chgData name="Fake Test User" userId="SID-0" providerId="Test" clId="FakeClientId" dt="2019-08-08T07:32:52.775" v="11" actId="790"/>
            <ac:spMkLst>
              <pc:docMk/>
              <pc:sldMasterMk cId="946754946" sldId="2147483660"/>
              <pc:sldLayoutMk cId="1335655537" sldId="2147483663"/>
              <ac:spMk id="2"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3"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4"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5"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6"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7" creationId="{00000000-0000-0000-0000-000000000000}"/>
            </ac:spMkLst>
          </pc:spChg>
          <pc:spChg chg="mod">
            <ac:chgData name="Fake Test User" userId="SID-0" providerId="Test" clId="FakeClientId" dt="2019-08-08T07:32:52.775" v="11" actId="790"/>
            <ac:spMkLst>
              <pc:docMk/>
              <pc:sldMasterMk cId="946754946" sldId="2147483660"/>
              <pc:sldLayoutMk cId="1335655537" sldId="2147483663"/>
              <ac:spMk id="8" creationId="{00000000-0000-0000-0000-000000000000}"/>
            </ac:spMkLst>
          </pc:spChg>
        </pc:sldLayoutChg>
        <pc:sldLayoutChg chg="modSp mod">
          <pc:chgData name="Fake Test User" userId="SID-0" providerId="Test" clId="FakeClientId" dt="2019-08-08T07:32:58.697" v="12" actId="790"/>
          <pc:sldLayoutMkLst>
            <pc:docMk/>
            <pc:sldMasterMk cId="946754946" sldId="2147483660"/>
            <pc:sldLayoutMk cId="3328223887" sldId="2147483664"/>
          </pc:sldLayoutMkLst>
          <pc:spChg chg="mod">
            <ac:chgData name="Fake Test User" userId="SID-0" providerId="Test" clId="FakeClientId" dt="2019-08-08T07:32:58.697" v="12" actId="790"/>
            <ac:spMkLst>
              <pc:docMk/>
              <pc:sldMasterMk cId="946754946" sldId="2147483660"/>
              <pc:sldLayoutMk cId="3328223887" sldId="2147483664"/>
              <ac:spMk id="2"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3"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4"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5"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6"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7"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8" creationId="{00000000-0000-0000-0000-000000000000}"/>
            </ac:spMkLst>
          </pc:spChg>
          <pc:spChg chg="mod">
            <ac:chgData name="Fake Test User" userId="SID-0" providerId="Test" clId="FakeClientId" dt="2019-08-08T07:32:58.697" v="12" actId="790"/>
            <ac:spMkLst>
              <pc:docMk/>
              <pc:sldMasterMk cId="946754946" sldId="2147483660"/>
              <pc:sldLayoutMk cId="3328223887" sldId="2147483664"/>
              <ac:spMk id="9" creationId="{00000000-0000-0000-0000-000000000000}"/>
            </ac:spMkLst>
          </pc:spChg>
        </pc:sldLayoutChg>
        <pc:sldLayoutChg chg="modSp mod">
          <pc:chgData name="Fake Test User" userId="SID-0" providerId="Test" clId="FakeClientId" dt="2019-08-08T07:33:04.573" v="13" actId="790"/>
          <pc:sldLayoutMkLst>
            <pc:docMk/>
            <pc:sldMasterMk cId="946754946" sldId="2147483660"/>
            <pc:sldLayoutMk cId="3606029816" sldId="2147483665"/>
          </pc:sldLayoutMkLst>
          <pc:spChg chg="mod">
            <ac:chgData name="Fake Test User" userId="SID-0" providerId="Test" clId="FakeClientId" dt="2019-08-08T07:33:04.573" v="13" actId="790"/>
            <ac:spMkLst>
              <pc:docMk/>
              <pc:sldMasterMk cId="946754946" sldId="2147483660"/>
              <pc:sldLayoutMk cId="3606029816" sldId="2147483665"/>
              <ac:spMk id="2"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3"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4"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5"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6"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7"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8"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9"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10" creationId="{00000000-0000-0000-0000-000000000000}"/>
            </ac:spMkLst>
          </pc:spChg>
          <pc:spChg chg="mod">
            <ac:chgData name="Fake Test User" userId="SID-0" providerId="Test" clId="FakeClientId" dt="2019-08-08T07:33:04.573" v="13" actId="790"/>
            <ac:spMkLst>
              <pc:docMk/>
              <pc:sldMasterMk cId="946754946" sldId="2147483660"/>
              <pc:sldLayoutMk cId="3606029816" sldId="2147483665"/>
              <ac:spMk id="11" creationId="{00000000-0000-0000-0000-000000000000}"/>
            </ac:spMkLst>
          </pc:spChg>
        </pc:sldLayoutChg>
        <pc:sldLayoutChg chg="modSp mod">
          <pc:chgData name="Fake Test User" userId="SID-0" providerId="Test" clId="FakeClientId" dt="2019-08-08T07:33:11.744" v="14" actId="790"/>
          <pc:sldLayoutMkLst>
            <pc:docMk/>
            <pc:sldMasterMk cId="946754946" sldId="2147483660"/>
            <pc:sldLayoutMk cId="100814485" sldId="2147483666"/>
          </pc:sldLayoutMkLst>
          <pc:spChg chg="mod">
            <ac:chgData name="Fake Test User" userId="SID-0" providerId="Test" clId="FakeClientId" dt="2019-08-08T07:33:11.744" v="14" actId="790"/>
            <ac:spMkLst>
              <pc:docMk/>
              <pc:sldMasterMk cId="946754946" sldId="2147483660"/>
              <pc:sldLayoutMk cId="100814485" sldId="2147483666"/>
              <ac:spMk id="2" creationId="{00000000-0000-0000-0000-000000000000}"/>
            </ac:spMkLst>
          </pc:spChg>
          <pc:spChg chg="mod">
            <ac:chgData name="Fake Test User" userId="SID-0" providerId="Test" clId="FakeClientId" dt="2019-08-08T07:33:11.744" v="14" actId="790"/>
            <ac:spMkLst>
              <pc:docMk/>
              <pc:sldMasterMk cId="946754946" sldId="2147483660"/>
              <pc:sldLayoutMk cId="100814485" sldId="2147483666"/>
              <ac:spMk id="3" creationId="{00000000-0000-0000-0000-000000000000}"/>
            </ac:spMkLst>
          </pc:spChg>
          <pc:spChg chg="mod">
            <ac:chgData name="Fake Test User" userId="SID-0" providerId="Test" clId="FakeClientId" dt="2019-08-08T07:33:11.744" v="14" actId="790"/>
            <ac:spMkLst>
              <pc:docMk/>
              <pc:sldMasterMk cId="946754946" sldId="2147483660"/>
              <pc:sldLayoutMk cId="100814485" sldId="2147483666"/>
              <ac:spMk id="4" creationId="{00000000-0000-0000-0000-000000000000}"/>
            </ac:spMkLst>
          </pc:spChg>
          <pc:spChg chg="mod">
            <ac:chgData name="Fake Test User" userId="SID-0" providerId="Test" clId="FakeClientId" dt="2019-08-08T07:33:11.744" v="14" actId="790"/>
            <ac:spMkLst>
              <pc:docMk/>
              <pc:sldMasterMk cId="946754946" sldId="2147483660"/>
              <pc:sldLayoutMk cId="100814485" sldId="2147483666"/>
              <ac:spMk id="5" creationId="{00000000-0000-0000-0000-000000000000}"/>
            </ac:spMkLst>
          </pc:spChg>
          <pc:spChg chg="mod">
            <ac:chgData name="Fake Test User" userId="SID-0" providerId="Test" clId="FakeClientId" dt="2019-08-08T07:33:11.744" v="14" actId="790"/>
            <ac:spMkLst>
              <pc:docMk/>
              <pc:sldMasterMk cId="946754946" sldId="2147483660"/>
              <pc:sldLayoutMk cId="100814485" sldId="2147483666"/>
              <ac:spMk id="6" creationId="{00000000-0000-0000-0000-000000000000}"/>
            </ac:spMkLst>
          </pc:spChg>
          <pc:spChg chg="mod">
            <ac:chgData name="Fake Test User" userId="SID-0" providerId="Test" clId="FakeClientId" dt="2019-08-08T07:33:11.744" v="14" actId="790"/>
            <ac:spMkLst>
              <pc:docMk/>
              <pc:sldMasterMk cId="946754946" sldId="2147483660"/>
              <pc:sldLayoutMk cId="100814485" sldId="2147483666"/>
              <ac:spMk id="7" creationId="{00000000-0000-0000-0000-000000000000}"/>
            </ac:spMkLst>
          </pc:spChg>
        </pc:sldLayoutChg>
        <pc:sldLayoutChg chg="modSp mod">
          <pc:chgData name="Fake Test User" userId="SID-0" providerId="Test" clId="FakeClientId" dt="2019-08-08T07:33:18.634" v="15" actId="790"/>
          <pc:sldLayoutMkLst>
            <pc:docMk/>
            <pc:sldMasterMk cId="946754946" sldId="2147483660"/>
            <pc:sldLayoutMk cId="4037432058" sldId="2147483667"/>
          </pc:sldLayoutMkLst>
          <pc:spChg chg="mod">
            <ac:chgData name="Fake Test User" userId="SID-0" providerId="Test" clId="FakeClientId" dt="2019-08-08T07:33:18.634" v="15" actId="790"/>
            <ac:spMkLst>
              <pc:docMk/>
              <pc:sldMasterMk cId="946754946" sldId="2147483660"/>
              <pc:sldLayoutMk cId="4037432058" sldId="2147483667"/>
              <ac:spMk id="2" creationId="{00000000-0000-0000-0000-000000000000}"/>
            </ac:spMkLst>
          </pc:spChg>
          <pc:spChg chg="mod">
            <ac:chgData name="Fake Test User" userId="SID-0" providerId="Test" clId="FakeClientId" dt="2019-08-08T07:33:18.634" v="15" actId="790"/>
            <ac:spMkLst>
              <pc:docMk/>
              <pc:sldMasterMk cId="946754946" sldId="2147483660"/>
              <pc:sldLayoutMk cId="4037432058" sldId="2147483667"/>
              <ac:spMk id="3" creationId="{00000000-0000-0000-0000-000000000000}"/>
            </ac:spMkLst>
          </pc:spChg>
          <pc:spChg chg="mod">
            <ac:chgData name="Fake Test User" userId="SID-0" providerId="Test" clId="FakeClientId" dt="2019-08-08T07:33:18.634" v="15" actId="790"/>
            <ac:spMkLst>
              <pc:docMk/>
              <pc:sldMasterMk cId="946754946" sldId="2147483660"/>
              <pc:sldLayoutMk cId="4037432058" sldId="2147483667"/>
              <ac:spMk id="4" creationId="{00000000-0000-0000-0000-000000000000}"/>
            </ac:spMkLst>
          </pc:spChg>
        </pc:sldLayoutChg>
        <pc:sldLayoutChg chg="modSp mod">
          <pc:chgData name="Fake Test User" userId="SID-0" providerId="Test" clId="FakeClientId" dt="2019-08-08T07:33:24.587" v="16" actId="790"/>
          <pc:sldLayoutMkLst>
            <pc:docMk/>
            <pc:sldMasterMk cId="946754946" sldId="2147483660"/>
            <pc:sldLayoutMk cId="1784193825" sldId="2147483668"/>
          </pc:sldLayoutMkLst>
          <pc:spChg chg="mod">
            <ac:chgData name="Fake Test User" userId="SID-0" providerId="Test" clId="FakeClientId" dt="2019-08-08T07:33:24.587" v="16" actId="790"/>
            <ac:spMkLst>
              <pc:docMk/>
              <pc:sldMasterMk cId="946754946" sldId="2147483660"/>
              <pc:sldLayoutMk cId="1784193825" sldId="2147483668"/>
              <ac:spMk id="2" creationId="{00000000-0000-0000-0000-000000000000}"/>
            </ac:spMkLst>
          </pc:spChg>
          <pc:spChg chg="mod">
            <ac:chgData name="Fake Test User" userId="SID-0" providerId="Test" clId="FakeClientId" dt="2019-08-08T07:33:24.587" v="16" actId="790"/>
            <ac:spMkLst>
              <pc:docMk/>
              <pc:sldMasterMk cId="946754946" sldId="2147483660"/>
              <pc:sldLayoutMk cId="1784193825" sldId="2147483668"/>
              <ac:spMk id="3" creationId="{00000000-0000-0000-0000-000000000000}"/>
            </ac:spMkLst>
          </pc:spChg>
          <pc:spChg chg="mod">
            <ac:chgData name="Fake Test User" userId="SID-0" providerId="Test" clId="FakeClientId" dt="2019-08-08T07:33:24.587" v="16" actId="790"/>
            <ac:spMkLst>
              <pc:docMk/>
              <pc:sldMasterMk cId="946754946" sldId="2147483660"/>
              <pc:sldLayoutMk cId="1784193825" sldId="2147483668"/>
              <ac:spMk id="4" creationId="{00000000-0000-0000-0000-000000000000}"/>
            </ac:spMkLst>
          </pc:spChg>
          <pc:spChg chg="mod">
            <ac:chgData name="Fake Test User" userId="SID-0" providerId="Test" clId="FakeClientId" dt="2019-08-08T07:33:24.587" v="16" actId="790"/>
            <ac:spMkLst>
              <pc:docMk/>
              <pc:sldMasterMk cId="946754946" sldId="2147483660"/>
              <pc:sldLayoutMk cId="1784193825" sldId="2147483668"/>
              <ac:spMk id="5" creationId="{00000000-0000-0000-0000-000000000000}"/>
            </ac:spMkLst>
          </pc:spChg>
          <pc:spChg chg="mod">
            <ac:chgData name="Fake Test User" userId="SID-0" providerId="Test" clId="FakeClientId" dt="2019-08-08T07:33:24.587" v="16" actId="790"/>
            <ac:spMkLst>
              <pc:docMk/>
              <pc:sldMasterMk cId="946754946" sldId="2147483660"/>
              <pc:sldLayoutMk cId="1784193825" sldId="2147483668"/>
              <ac:spMk id="6" creationId="{00000000-0000-0000-0000-000000000000}"/>
            </ac:spMkLst>
          </pc:spChg>
          <pc:spChg chg="mod">
            <ac:chgData name="Fake Test User" userId="SID-0" providerId="Test" clId="FakeClientId" dt="2019-08-08T07:33:24.587" v="16" actId="790"/>
            <ac:spMkLst>
              <pc:docMk/>
              <pc:sldMasterMk cId="946754946" sldId="2147483660"/>
              <pc:sldLayoutMk cId="1784193825" sldId="2147483668"/>
              <ac:spMk id="7" creationId="{00000000-0000-0000-0000-000000000000}"/>
            </ac:spMkLst>
          </pc:spChg>
        </pc:sldLayoutChg>
        <pc:sldLayoutChg chg="modSp mod">
          <pc:chgData name="Fake Test User" userId="SID-0" providerId="Test" clId="FakeClientId" dt="2019-08-08T07:33:34.723" v="17" actId="790"/>
          <pc:sldLayoutMkLst>
            <pc:docMk/>
            <pc:sldMasterMk cId="946754946" sldId="2147483660"/>
            <pc:sldLayoutMk cId="3161095380" sldId="2147483669"/>
          </pc:sldLayoutMkLst>
          <pc:spChg chg="mod">
            <ac:chgData name="Fake Test User" userId="SID-0" providerId="Test" clId="FakeClientId" dt="2019-08-08T07:33:34.723" v="17" actId="790"/>
            <ac:spMkLst>
              <pc:docMk/>
              <pc:sldMasterMk cId="946754946" sldId="2147483660"/>
              <pc:sldLayoutMk cId="3161095380" sldId="2147483669"/>
              <ac:spMk id="2" creationId="{00000000-0000-0000-0000-000000000000}"/>
            </ac:spMkLst>
          </pc:spChg>
          <pc:spChg chg="mod">
            <ac:chgData name="Fake Test User" userId="SID-0" providerId="Test" clId="FakeClientId" dt="2019-08-08T07:33:34.723" v="17" actId="790"/>
            <ac:spMkLst>
              <pc:docMk/>
              <pc:sldMasterMk cId="946754946" sldId="2147483660"/>
              <pc:sldLayoutMk cId="3161095380" sldId="2147483669"/>
              <ac:spMk id="3" creationId="{00000000-0000-0000-0000-000000000000}"/>
            </ac:spMkLst>
          </pc:spChg>
          <pc:spChg chg="mod">
            <ac:chgData name="Fake Test User" userId="SID-0" providerId="Test" clId="FakeClientId" dt="2019-08-08T07:33:34.723" v="17" actId="790"/>
            <ac:spMkLst>
              <pc:docMk/>
              <pc:sldMasterMk cId="946754946" sldId="2147483660"/>
              <pc:sldLayoutMk cId="3161095380" sldId="2147483669"/>
              <ac:spMk id="4" creationId="{00000000-0000-0000-0000-000000000000}"/>
            </ac:spMkLst>
          </pc:spChg>
          <pc:spChg chg="mod">
            <ac:chgData name="Fake Test User" userId="SID-0" providerId="Test" clId="FakeClientId" dt="2019-08-08T07:33:34.723" v="17" actId="790"/>
            <ac:spMkLst>
              <pc:docMk/>
              <pc:sldMasterMk cId="946754946" sldId="2147483660"/>
              <pc:sldLayoutMk cId="3161095380" sldId="2147483669"/>
              <ac:spMk id="5" creationId="{00000000-0000-0000-0000-000000000000}"/>
            </ac:spMkLst>
          </pc:spChg>
          <pc:spChg chg="mod">
            <ac:chgData name="Fake Test User" userId="SID-0" providerId="Test" clId="FakeClientId" dt="2019-08-08T07:33:34.723" v="17" actId="790"/>
            <ac:spMkLst>
              <pc:docMk/>
              <pc:sldMasterMk cId="946754946" sldId="2147483660"/>
              <pc:sldLayoutMk cId="3161095380" sldId="2147483669"/>
              <ac:spMk id="6" creationId="{00000000-0000-0000-0000-000000000000}"/>
            </ac:spMkLst>
          </pc:spChg>
          <pc:spChg chg="mod">
            <ac:chgData name="Fake Test User" userId="SID-0" providerId="Test" clId="FakeClientId" dt="2019-08-08T07:33:34.723" v="17" actId="790"/>
            <ac:spMkLst>
              <pc:docMk/>
              <pc:sldMasterMk cId="946754946" sldId="2147483660"/>
              <pc:sldLayoutMk cId="3161095380" sldId="2147483669"/>
              <ac:spMk id="7" creationId="{00000000-0000-0000-0000-000000000000}"/>
            </ac:spMkLst>
          </pc:spChg>
        </pc:sldLayoutChg>
        <pc:sldLayoutChg chg="modSp mod">
          <pc:chgData name="Fake Test User" userId="SID-0" providerId="Test" clId="FakeClientId" dt="2019-08-08T07:33:41.613" v="18" actId="790"/>
          <pc:sldLayoutMkLst>
            <pc:docMk/>
            <pc:sldMasterMk cId="946754946" sldId="2147483660"/>
            <pc:sldLayoutMk cId="596921339" sldId="2147483670"/>
          </pc:sldLayoutMkLst>
          <pc:spChg chg="mod">
            <ac:chgData name="Fake Test User" userId="SID-0" providerId="Test" clId="FakeClientId" dt="2019-08-08T07:33:41.613" v="18" actId="790"/>
            <ac:spMkLst>
              <pc:docMk/>
              <pc:sldMasterMk cId="946754946" sldId="2147483660"/>
              <pc:sldLayoutMk cId="596921339" sldId="2147483670"/>
              <ac:spMk id="2"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3"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4"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5"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6"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7" creationId="{00000000-0000-0000-0000-000000000000}"/>
            </ac:spMkLst>
          </pc:spChg>
          <pc:spChg chg="mod">
            <ac:chgData name="Fake Test User" userId="SID-0" providerId="Test" clId="FakeClientId" dt="2019-08-08T07:33:41.613" v="18" actId="790"/>
            <ac:spMkLst>
              <pc:docMk/>
              <pc:sldMasterMk cId="946754946" sldId="2147483660"/>
              <pc:sldLayoutMk cId="596921339" sldId="2147483670"/>
              <ac:spMk id="8" creationId="{00000000-0000-0000-0000-000000000000}"/>
            </ac:spMkLst>
          </pc:spChg>
        </pc:sldLayoutChg>
        <pc:sldLayoutChg chg="modSp mod">
          <pc:chgData name="Fake Test User" userId="SID-0" providerId="Test" clId="FakeClientId" dt="2019-08-09T02:25:27.781" v="20" actId="790"/>
          <pc:sldLayoutMkLst>
            <pc:docMk/>
            <pc:sldMasterMk cId="946754946" sldId="2147483660"/>
            <pc:sldLayoutMk cId="1302266631" sldId="2147483671"/>
          </pc:sldLayoutMkLst>
          <pc:spChg chg="mod">
            <ac:chgData name="Fake Test User" userId="SID-0" providerId="Test" clId="FakeClientId" dt="2019-08-09T02:25:27.781" v="20" actId="790"/>
            <ac:spMkLst>
              <pc:docMk/>
              <pc:sldMasterMk cId="946754946" sldId="2147483660"/>
              <pc:sldLayoutMk cId="1302266631" sldId="2147483671"/>
              <ac:spMk id="2"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3"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4"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5"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6"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7" creationId="{00000000-0000-0000-0000-000000000000}"/>
            </ac:spMkLst>
          </pc:spChg>
          <pc:spChg chg="mod">
            <ac:chgData name="Fake Test User" userId="SID-0" providerId="Test" clId="FakeClientId" dt="2019-08-09T02:25:27.781" v="20" actId="790"/>
            <ac:spMkLst>
              <pc:docMk/>
              <pc:sldMasterMk cId="946754946" sldId="2147483660"/>
              <pc:sldLayoutMk cId="1302266631" sldId="2147483671"/>
              <ac:spMk id="8"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768BEA6-295A-4B48-9898-7CD9E40197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noProof="1">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557DAB2C-804F-4A1A-A957-839E9DF857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8CFD96-CC1B-42F3-A095-D2A9A0607167}" type="datetime1">
              <a:rPr lang="zh-CN" altLang="en-US" noProof="1" smtClean="0">
                <a:latin typeface="Microsoft YaHei UI" panose="020B0503020204020204" pitchFamily="34" charset="-122"/>
                <a:ea typeface="Microsoft YaHei UI" panose="020B0503020204020204" pitchFamily="34" charset="-122"/>
              </a:rPr>
              <a:t>2020/7/5</a:t>
            </a:fld>
            <a:endParaRPr lang="zh-CN" altLang="en-US" noProof="1">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97817B3-93B3-40BE-A3E1-69D67DF48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noProof="1">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DB0DE84E-C609-41E0-B2B1-102119C413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367B8C-8E11-4BE8-92AB-4542C96FA0CB}" type="slidenum">
              <a:rPr lang="en-US" altLang="zh-CN" noProof="1" dirty="0" smtClean="0">
                <a:latin typeface="Microsoft YaHei UI" panose="020B0503020204020204" pitchFamily="34" charset="-122"/>
                <a:ea typeface="Microsoft YaHei UI" panose="020B0503020204020204" pitchFamily="34" charset="-122"/>
              </a:rPr>
              <a:t>‹#›</a:t>
            </a:fld>
            <a:endParaRPr lang="zh-CN" altLang="en-US" noProof="1">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4536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D3817120-FE20-47E6-92D2-B4094FC1BB7A}" type="datetime1">
              <a:rPr lang="zh-CN" altLang="en-US" noProof="1" smtClean="0"/>
              <a:t>2020/7/5</a:t>
            </a:fld>
            <a:endParaRPr lang="zh-CN" altLang="en-US" noProof="1"/>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1"/>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1"/>
              <a:t>单击此处编辑母版文本样式</a:t>
            </a:r>
          </a:p>
          <a:p>
            <a:pPr lvl="1" rtl="0"/>
            <a:r>
              <a:rPr lang="zh-CN" altLang="en-US" noProof="1"/>
              <a:t>第二级</a:t>
            </a:r>
          </a:p>
          <a:p>
            <a:pPr lvl="2" rtl="0"/>
            <a:r>
              <a:rPr lang="zh-CN" altLang="en-US" noProof="1"/>
              <a:t>第三级</a:t>
            </a:r>
          </a:p>
          <a:p>
            <a:pPr lvl="3" rtl="0"/>
            <a:r>
              <a:rPr lang="zh-CN" altLang="en-US" noProof="1"/>
              <a:t>第四级</a:t>
            </a:r>
          </a:p>
          <a:p>
            <a:pPr lvl="4" rtl="0"/>
            <a:r>
              <a:rPr lang="zh-CN" altLang="en-US" noProof="1"/>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1"/>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altLang="zh-CN" noProof="1" smtClean="0"/>
              <a:pPr/>
              <a:t>‹#›</a:t>
            </a:fld>
            <a:endParaRPr lang="zh-CN" altLang="en-US"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noProof="1"/>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noProof="1" smtClean="0"/>
              <a:t>1</a:t>
            </a:fld>
            <a:endParaRPr lang="zh-CN" altLang="en-US" noProof="1"/>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1"/>
          </a:p>
        </p:txBody>
      </p:sp>
      <p:sp>
        <p:nvSpPr>
          <p:cNvPr id="4" name="灯片编号占位符 3"/>
          <p:cNvSpPr>
            <a:spLocks noGrp="1"/>
          </p:cNvSpPr>
          <p:nvPr>
            <p:ph type="sldNum" sz="quarter" idx="5"/>
          </p:nvPr>
        </p:nvSpPr>
        <p:spPr/>
        <p:txBody>
          <a:bodyPr/>
          <a:lstStyle/>
          <a:p>
            <a:fld id="{DF61EA0F-A667-4B49-8422-0062BC55E249}" type="slidenum">
              <a:rPr lang="en-US" altLang="zh-CN" noProof="1" dirty="0" smtClean="0"/>
              <a:pPr/>
              <a:t>4</a:t>
            </a:fld>
            <a:endParaRPr lang="zh-CN" altLang="en-US" noProof="1"/>
          </a:p>
        </p:txBody>
      </p:sp>
    </p:spTree>
    <p:extLst>
      <p:ext uri="{BB962C8B-B14F-4D97-AF65-F5344CB8AC3E}">
        <p14:creationId xmlns:p14="http://schemas.microsoft.com/office/powerpoint/2010/main" val="138123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1"/>
          </a:p>
        </p:txBody>
      </p:sp>
      <p:sp>
        <p:nvSpPr>
          <p:cNvPr id="4" name="灯片编号占位符 3"/>
          <p:cNvSpPr>
            <a:spLocks noGrp="1"/>
          </p:cNvSpPr>
          <p:nvPr>
            <p:ph type="sldNum" sz="quarter" idx="5"/>
          </p:nvPr>
        </p:nvSpPr>
        <p:spPr/>
        <p:txBody>
          <a:bodyPr/>
          <a:lstStyle/>
          <a:p>
            <a:fld id="{DF61EA0F-A667-4B49-8422-0062BC55E249}" type="slidenum">
              <a:rPr lang="en-US" altLang="zh-CN" noProof="1" dirty="0" smtClean="0"/>
              <a:pPr/>
              <a:t>6</a:t>
            </a:fld>
            <a:endParaRPr lang="zh-CN" altLang="en-US" noProof="1"/>
          </a:p>
        </p:txBody>
      </p:sp>
    </p:spTree>
    <p:extLst>
      <p:ext uri="{BB962C8B-B14F-4D97-AF65-F5344CB8AC3E}">
        <p14:creationId xmlns:p14="http://schemas.microsoft.com/office/powerpoint/2010/main" val="186943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ctrTitle"/>
          </p:nvPr>
        </p:nvSpPr>
        <p:spPr>
          <a:xfrm>
            <a:off x="838200" y="2061006"/>
            <a:ext cx="10515600" cy="2387600"/>
          </a:xfrm>
        </p:spPr>
        <p:txBody>
          <a:bodyPr rtlCol="0" anchor="b">
            <a:normAutofit/>
          </a:bodyPr>
          <a:lstStyle>
            <a:lvl1pPr algn="l">
              <a:defRPr sz="5400">
                <a:solidFill>
                  <a:schemeClr val="bg1"/>
                </a:solidFill>
              </a:defRPr>
            </a:lvl1pPr>
          </a:lstStyle>
          <a:p>
            <a:pPr rtl="0"/>
            <a:r>
              <a:rPr lang="zh-CN" altLang="en-US" noProof="1"/>
              <a:t>单击此处编辑母版标题样式</a:t>
            </a:r>
          </a:p>
        </p:txBody>
      </p:sp>
      <p:sp>
        <p:nvSpPr>
          <p:cNvPr id="3" name="副标题 2"/>
          <p:cNvSpPr>
            <a:spLocks noGrp="1"/>
          </p:cNvSpPr>
          <p:nvPr>
            <p:ph type="subTitle" idx="1" hasCustomPrompt="1"/>
          </p:nvPr>
        </p:nvSpPr>
        <p:spPr>
          <a:xfrm>
            <a:off x="838202" y="5110609"/>
            <a:ext cx="6705599" cy="1137793"/>
          </a:xfrm>
        </p:spPr>
        <p:txBody>
          <a:bodyPr rtlCol="0">
            <a:normAutofit/>
          </a:bodyPr>
          <a:lstStyle>
            <a:lvl1pPr marL="0" indent="0" algn="l">
              <a:lnSpc>
                <a:spcPct val="150000"/>
              </a:lnSpc>
              <a:spcBef>
                <a:spcPts val="600"/>
              </a:spcBef>
              <a:buNone/>
              <a:defRPr sz="2800">
                <a:solidFill>
                  <a:srgbClr val="D24726"/>
                </a:solidFill>
                <a:latin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1"/>
              <a:t>单击以编辑母版副标题样式</a:t>
            </a:r>
          </a:p>
        </p:txBody>
      </p:sp>
      <p:sp>
        <p:nvSpPr>
          <p:cNvPr id="4" name="日期占位符 3"/>
          <p:cNvSpPr>
            <a:spLocks noGrp="1"/>
          </p:cNvSpPr>
          <p:nvPr>
            <p:ph type="dt" sz="half" idx="10"/>
          </p:nvPr>
        </p:nvSpPr>
        <p:spPr/>
        <p:txBody>
          <a:bodyPr rtlCol="0"/>
          <a:lstStyle/>
          <a:p>
            <a:pPr rtl="0"/>
            <a:fld id="{C6A1944A-E2DF-45B6-A60C-A27D14D72CBA}" type="datetime1">
              <a:rPr lang="zh-CN" altLang="en-US" noProof="1" smtClean="0"/>
              <a:t>2020/7/5</a:t>
            </a:fld>
            <a:endParaRPr lang="zh-CN" altLang="en-US" noProof="1"/>
          </a:p>
        </p:txBody>
      </p:sp>
      <p:sp>
        <p:nvSpPr>
          <p:cNvPr id="5" name="页脚占位符 4"/>
          <p:cNvSpPr>
            <a:spLocks noGrp="1"/>
          </p:cNvSpPr>
          <p:nvPr>
            <p:ph type="ftr" sz="quarter" idx="11"/>
          </p:nvPr>
        </p:nvSpPr>
        <p:spPr/>
        <p:txBody>
          <a:bodyPr rtlCol="0"/>
          <a:lstStyle/>
          <a:p>
            <a:pPr rtl="0"/>
            <a:endParaRPr lang="zh-CN" altLang="en-US" noProof="1"/>
          </a:p>
        </p:txBody>
      </p:sp>
      <p:sp>
        <p:nvSpPr>
          <p:cNvPr id="6" name="灯片编号占位符 5"/>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8" name="矩形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zh-CN" altLang="en-US" noProof="1"/>
              <a:t>单击此处编辑母版标题样式</a:t>
            </a:r>
          </a:p>
        </p:txBody>
      </p:sp>
      <p:sp>
        <p:nvSpPr>
          <p:cNvPr id="3" name="竖排文字占位符 2"/>
          <p:cNvSpPr>
            <a:spLocks noGrp="1"/>
          </p:cNvSpPr>
          <p:nvPr>
            <p:ph type="body" orient="vert" idx="1"/>
          </p:nvPr>
        </p:nvSpPr>
        <p:spPr/>
        <p:txBody>
          <a:bodyPr vert="eaVert" rtlCol="0"/>
          <a:lstStyle/>
          <a:p>
            <a:pPr lvl="0" rtl="0"/>
            <a:r>
              <a:rPr lang="zh-CN" altLang="en-US" noProof="1"/>
              <a:t>单击此处编辑母版文本样式</a:t>
            </a:r>
          </a:p>
          <a:p>
            <a:pPr lvl="1" rtl="0"/>
            <a:r>
              <a:rPr lang="zh-CN" altLang="en-US" noProof="1"/>
              <a:t>第二级</a:t>
            </a:r>
          </a:p>
          <a:p>
            <a:pPr lvl="2" rtl="0"/>
            <a:r>
              <a:rPr lang="zh-CN" altLang="en-US" noProof="1"/>
              <a:t>第三级</a:t>
            </a:r>
          </a:p>
          <a:p>
            <a:pPr lvl="3" rtl="0"/>
            <a:r>
              <a:rPr lang="zh-CN" altLang="en-US" noProof="1"/>
              <a:t>第四级</a:t>
            </a:r>
          </a:p>
          <a:p>
            <a:pPr lvl="4" rtl="0"/>
            <a:r>
              <a:rPr lang="zh-CN" altLang="en-US" noProof="1"/>
              <a:t>第五级</a:t>
            </a:r>
          </a:p>
        </p:txBody>
      </p:sp>
      <p:sp>
        <p:nvSpPr>
          <p:cNvPr id="4" name="日期占位符 3"/>
          <p:cNvSpPr>
            <a:spLocks noGrp="1"/>
          </p:cNvSpPr>
          <p:nvPr>
            <p:ph type="dt" sz="half" idx="10"/>
          </p:nvPr>
        </p:nvSpPr>
        <p:spPr/>
        <p:txBody>
          <a:bodyPr rtlCol="0"/>
          <a:lstStyle/>
          <a:p>
            <a:pPr rtl="0"/>
            <a:fld id="{35B5E890-9DB2-4D03-993B-73937DBB0595}" type="datetime1">
              <a:rPr lang="zh-CN" altLang="en-US" noProof="1" smtClean="0"/>
              <a:t>2020/7/5</a:t>
            </a:fld>
            <a:endParaRPr lang="zh-CN" altLang="en-US" noProof="1"/>
          </a:p>
        </p:txBody>
      </p:sp>
      <p:sp>
        <p:nvSpPr>
          <p:cNvPr id="5" name="页脚占位符 4"/>
          <p:cNvSpPr>
            <a:spLocks noGrp="1"/>
          </p:cNvSpPr>
          <p:nvPr>
            <p:ph type="ftr" sz="quarter" idx="11"/>
          </p:nvPr>
        </p:nvSpPr>
        <p:spPr/>
        <p:txBody>
          <a:bodyPr rtlCol="0"/>
          <a:lstStyle/>
          <a:p>
            <a:pPr rtl="0"/>
            <a:endParaRPr lang="zh-CN" altLang="en-US" noProof="1"/>
          </a:p>
        </p:txBody>
      </p:sp>
      <p:sp>
        <p:nvSpPr>
          <p:cNvPr id="6" name="灯片编号占位符 5"/>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8" name="矩形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长方形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垂直标题 1"/>
          <p:cNvSpPr>
            <a:spLocks noGrp="1"/>
          </p:cNvSpPr>
          <p:nvPr>
            <p:ph type="title" orient="vert"/>
          </p:nvPr>
        </p:nvSpPr>
        <p:spPr>
          <a:xfrm>
            <a:off x="10215419" y="365125"/>
            <a:ext cx="1819564" cy="5811838"/>
          </a:xfrm>
        </p:spPr>
        <p:txBody>
          <a:bodyPr vert="eaVert" rtlCol="0" anchor="b">
            <a:normAutofit/>
          </a:bodyPr>
          <a:lstStyle>
            <a:lvl1pPr>
              <a:defRPr sz="3600">
                <a:solidFill>
                  <a:schemeClr val="bg1"/>
                </a:solidFill>
              </a:defRPr>
            </a:lvl1pPr>
          </a:lstStyle>
          <a:p>
            <a:pPr rtl="0"/>
            <a:r>
              <a:rPr lang="zh-CN" altLang="en-US" noProof="1"/>
              <a:t>单击此处编辑母版标题样式</a:t>
            </a:r>
          </a:p>
        </p:txBody>
      </p:sp>
      <p:sp>
        <p:nvSpPr>
          <p:cNvPr id="3" name="垂直文本占位符 2"/>
          <p:cNvSpPr>
            <a:spLocks noGrp="1"/>
          </p:cNvSpPr>
          <p:nvPr>
            <p:ph type="body" orient="vert" idx="1"/>
          </p:nvPr>
        </p:nvSpPr>
        <p:spPr>
          <a:xfrm>
            <a:off x="838201" y="365125"/>
            <a:ext cx="7734300" cy="5811838"/>
          </a:xfrm>
        </p:spPr>
        <p:txBody>
          <a:bodyPr vert="eaVert" rtlCol="0"/>
          <a:lstStyle/>
          <a:p>
            <a:pPr lvl="0" rtl="0"/>
            <a:r>
              <a:rPr lang="zh-CN" altLang="en-US" noProof="1"/>
              <a:t>单击此处编辑母版文本样式</a:t>
            </a:r>
          </a:p>
          <a:p>
            <a:pPr lvl="1" rtl="0"/>
            <a:r>
              <a:rPr lang="zh-CN" altLang="en-US" noProof="1"/>
              <a:t>第二级</a:t>
            </a:r>
          </a:p>
          <a:p>
            <a:pPr lvl="2" rtl="0"/>
            <a:r>
              <a:rPr lang="zh-CN" altLang="en-US" noProof="1"/>
              <a:t>第三级</a:t>
            </a:r>
          </a:p>
          <a:p>
            <a:pPr lvl="3" rtl="0"/>
            <a:r>
              <a:rPr lang="zh-CN" altLang="en-US" noProof="1"/>
              <a:t>第四级</a:t>
            </a:r>
          </a:p>
          <a:p>
            <a:pPr lvl="4" rtl="0"/>
            <a:r>
              <a:rPr lang="zh-CN" altLang="en-US" noProof="1"/>
              <a:t>第五级</a:t>
            </a:r>
          </a:p>
        </p:txBody>
      </p:sp>
      <p:sp>
        <p:nvSpPr>
          <p:cNvPr id="4" name="日期占位符 3"/>
          <p:cNvSpPr>
            <a:spLocks noGrp="1"/>
          </p:cNvSpPr>
          <p:nvPr>
            <p:ph type="dt" sz="half" idx="10"/>
          </p:nvPr>
        </p:nvSpPr>
        <p:spPr/>
        <p:txBody>
          <a:bodyPr rtlCol="0"/>
          <a:lstStyle/>
          <a:p>
            <a:pPr rtl="0"/>
            <a:fld id="{9D0576C9-7BD5-416B-83A6-3A459F90841D}" type="datetime1">
              <a:rPr lang="zh-CN" altLang="en-US" noProof="1" smtClean="0"/>
              <a:t>2020/7/5</a:t>
            </a:fld>
            <a:endParaRPr lang="zh-CN" altLang="en-US" noProof="1"/>
          </a:p>
        </p:txBody>
      </p:sp>
      <p:sp>
        <p:nvSpPr>
          <p:cNvPr id="5" name="页脚占位符 4"/>
          <p:cNvSpPr>
            <a:spLocks noGrp="1"/>
          </p:cNvSpPr>
          <p:nvPr>
            <p:ph type="ftr" sz="quarter" idx="11"/>
          </p:nvPr>
        </p:nvSpPr>
        <p:spPr/>
        <p:txBody>
          <a:bodyPr rtlCol="0"/>
          <a:lstStyle/>
          <a:p>
            <a:pPr rtl="0"/>
            <a:endParaRPr lang="zh-CN" altLang="en-US" noProof="1"/>
          </a:p>
        </p:txBody>
      </p:sp>
      <p:sp>
        <p:nvSpPr>
          <p:cNvPr id="6" name="灯片编号占位符 5"/>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8" name="矩形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defRPr>
            </a:lvl1pPr>
          </a:lstStyle>
          <a:p>
            <a:pPr rtl="0"/>
            <a:r>
              <a:rPr lang="zh-CN" altLang="en-US" noProof="1"/>
              <a:t>单击此处编辑母版标题样式</a:t>
            </a:r>
          </a:p>
        </p:txBody>
      </p:sp>
      <p:sp>
        <p:nvSpPr>
          <p:cNvPr id="3" name="内容占位符 2"/>
          <p:cNvSpPr>
            <a:spLocks noGrp="1"/>
          </p:cNvSpPr>
          <p:nvPr>
            <p:ph idx="1"/>
          </p:nvPr>
        </p:nvSpPr>
        <p:spPr>
          <a:xfrm>
            <a:off x="838201" y="1825625"/>
            <a:ext cx="4167753" cy="4351338"/>
          </a:xfrm>
        </p:spPr>
        <p:txBody>
          <a:bodyPr rtlCol="0">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rtl="0"/>
            <a:r>
              <a:rPr lang="zh-CN" altLang="en-US" noProof="1"/>
              <a:t>单击此处编辑母版文本样式</a:t>
            </a:r>
          </a:p>
          <a:p>
            <a:pPr lvl="1" rtl="0"/>
            <a:r>
              <a:rPr lang="zh-CN" altLang="en-US" noProof="1"/>
              <a:t>第二级</a:t>
            </a:r>
          </a:p>
          <a:p>
            <a:pPr lvl="2" rtl="0"/>
            <a:r>
              <a:rPr lang="zh-CN" altLang="en-US" noProof="1"/>
              <a:t>第三级</a:t>
            </a:r>
          </a:p>
          <a:p>
            <a:pPr lvl="3" rtl="0"/>
            <a:r>
              <a:rPr lang="zh-CN" altLang="en-US" noProof="1"/>
              <a:t>第四级</a:t>
            </a:r>
          </a:p>
          <a:p>
            <a:pPr lvl="4" rtl="0"/>
            <a:r>
              <a:rPr lang="zh-CN" altLang="en-US" noProof="1"/>
              <a:t>第五级</a:t>
            </a:r>
          </a:p>
        </p:txBody>
      </p:sp>
      <p:sp>
        <p:nvSpPr>
          <p:cNvPr id="4" name="日期占位符 3"/>
          <p:cNvSpPr>
            <a:spLocks noGrp="1"/>
          </p:cNvSpPr>
          <p:nvPr>
            <p:ph type="dt" sz="half" idx="10"/>
          </p:nvPr>
        </p:nvSpPr>
        <p:spPr/>
        <p:txBody>
          <a:bodyPr rtlCol="0"/>
          <a:lstStyle/>
          <a:p>
            <a:pPr rtl="0"/>
            <a:fld id="{C40868EE-4DD7-413D-AE5E-83AF066BD7BC}" type="datetime1">
              <a:rPr lang="zh-CN" altLang="en-US" noProof="1" smtClean="0"/>
              <a:t>2020/7/5</a:t>
            </a:fld>
            <a:endParaRPr lang="zh-CN" altLang="en-US" noProof="1"/>
          </a:p>
        </p:txBody>
      </p:sp>
      <p:sp>
        <p:nvSpPr>
          <p:cNvPr id="5" name="页脚占位符 4"/>
          <p:cNvSpPr>
            <a:spLocks noGrp="1"/>
          </p:cNvSpPr>
          <p:nvPr>
            <p:ph type="ftr" sz="quarter" idx="11"/>
          </p:nvPr>
        </p:nvSpPr>
        <p:spPr/>
        <p:txBody>
          <a:bodyPr rtlCol="0"/>
          <a:lstStyle/>
          <a:p>
            <a:pPr rtl="0"/>
            <a:endParaRPr lang="zh-CN" altLang="en-US" noProof="1"/>
          </a:p>
        </p:txBody>
      </p:sp>
      <p:sp>
        <p:nvSpPr>
          <p:cNvPr id="6" name="灯片编号占位符 5"/>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8" name="矩形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长方形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838201" y="2402238"/>
            <a:ext cx="4508715" cy="2187227"/>
          </a:xfrm>
        </p:spPr>
        <p:txBody>
          <a:bodyPr rtlCol="0" anchor="ctr">
            <a:noAutofit/>
          </a:bodyPr>
          <a:lstStyle>
            <a:lvl1pPr algn="l">
              <a:defRPr sz="4800">
                <a:solidFill>
                  <a:srgbClr val="D24726"/>
                </a:solidFill>
              </a:defRPr>
            </a:lvl1pPr>
          </a:lstStyle>
          <a:p>
            <a:pPr rtl="0"/>
            <a:r>
              <a:rPr lang="zh-CN" altLang="en-US" noProof="1"/>
              <a:t>单击此处编辑母版标题样式</a:t>
            </a:r>
          </a:p>
        </p:txBody>
      </p:sp>
      <p:sp>
        <p:nvSpPr>
          <p:cNvPr id="3" name="文本占位符 2"/>
          <p:cNvSpPr>
            <a:spLocks noGrp="1"/>
          </p:cNvSpPr>
          <p:nvPr>
            <p:ph type="body" idx="1"/>
          </p:nvPr>
        </p:nvSpPr>
        <p:spPr>
          <a:xfrm>
            <a:off x="6323308" y="2402237"/>
            <a:ext cx="5269424" cy="2187226"/>
          </a:xfrm>
        </p:spPr>
        <p:txBody>
          <a:bodyPr rtlCol="0" anchor="ctr">
            <a:normAutofit/>
          </a:bodyPr>
          <a:lstStyle>
            <a:lvl1pPr marL="0" indent="0">
              <a:lnSpc>
                <a:spcPct val="150000"/>
              </a:lnSpc>
              <a:buNone/>
              <a:defRPr sz="2800">
                <a:solidFill>
                  <a:schemeClr val="bg1"/>
                </a:solidFill>
                <a:latin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1"/>
              <a:t>单击此处编辑母版文本样式</a:t>
            </a:r>
          </a:p>
        </p:txBody>
      </p:sp>
      <p:sp>
        <p:nvSpPr>
          <p:cNvPr id="4" name="日期占位符 3"/>
          <p:cNvSpPr>
            <a:spLocks noGrp="1"/>
          </p:cNvSpPr>
          <p:nvPr>
            <p:ph type="dt" sz="half" idx="10"/>
          </p:nvPr>
        </p:nvSpPr>
        <p:spPr/>
        <p:txBody>
          <a:bodyPr rtlCol="0"/>
          <a:lstStyle/>
          <a:p>
            <a:pPr rtl="0"/>
            <a:fld id="{2AA32019-F8E6-4A76-935C-E3414CA717C6}" type="datetime1">
              <a:rPr lang="zh-CN" altLang="en-US" noProof="1" smtClean="0"/>
              <a:t>2020/7/5</a:t>
            </a:fld>
            <a:endParaRPr lang="zh-CN" altLang="en-US" noProof="1"/>
          </a:p>
        </p:txBody>
      </p:sp>
      <p:sp>
        <p:nvSpPr>
          <p:cNvPr id="5" name="页脚占位符 4"/>
          <p:cNvSpPr>
            <a:spLocks noGrp="1"/>
          </p:cNvSpPr>
          <p:nvPr>
            <p:ph type="ftr" sz="quarter" idx="11"/>
          </p:nvPr>
        </p:nvSpPr>
        <p:spPr/>
        <p:txBody>
          <a:bodyPr rtlCol="0"/>
          <a:lstStyle/>
          <a:p>
            <a:pPr rtl="0"/>
            <a:endParaRPr lang="zh-CN" altLang="en-US" noProof="1"/>
          </a:p>
        </p:txBody>
      </p:sp>
      <p:sp>
        <p:nvSpPr>
          <p:cNvPr id="6" name="灯片编号占位符 5"/>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8" name="长方形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长方形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zh-CN" altLang="en-US" noProof="1"/>
              <a:t>单击此处编辑母版文本样式</a:t>
            </a:r>
          </a:p>
          <a:p>
            <a:pPr marL="0" lvl="1" indent="0" rtl="0">
              <a:lnSpc>
                <a:spcPct val="150000"/>
              </a:lnSpc>
              <a:spcAft>
                <a:spcPts val="1200"/>
              </a:spcAft>
              <a:buNone/>
            </a:pPr>
            <a:r>
              <a:rPr lang="zh-CN" altLang="en-US" noProof="1"/>
              <a:t>第二级</a:t>
            </a:r>
          </a:p>
          <a:p>
            <a:pPr marL="0" lvl="2" indent="0" rtl="0">
              <a:lnSpc>
                <a:spcPct val="150000"/>
              </a:lnSpc>
              <a:spcAft>
                <a:spcPts val="1200"/>
              </a:spcAft>
              <a:buNone/>
            </a:pPr>
            <a:r>
              <a:rPr lang="zh-CN" altLang="en-US" noProof="1"/>
              <a:t>第三级</a:t>
            </a:r>
          </a:p>
          <a:p>
            <a:pPr marL="0" lvl="3" indent="0" rtl="0">
              <a:lnSpc>
                <a:spcPct val="150000"/>
              </a:lnSpc>
              <a:spcAft>
                <a:spcPts val="1200"/>
              </a:spcAft>
              <a:buNone/>
            </a:pPr>
            <a:r>
              <a:rPr lang="zh-CN" altLang="en-US" noProof="1"/>
              <a:t>第四级</a:t>
            </a:r>
          </a:p>
          <a:p>
            <a:pPr marL="0" lvl="4" indent="0" rtl="0">
              <a:lnSpc>
                <a:spcPct val="150000"/>
              </a:lnSpc>
              <a:spcAft>
                <a:spcPts val="1200"/>
              </a:spcAft>
              <a:buNone/>
            </a:pPr>
            <a:r>
              <a:rPr lang="zh-CN" altLang="en-US" noProof="1"/>
              <a:t>第五级</a:t>
            </a:r>
          </a:p>
        </p:txBody>
      </p:sp>
      <p:sp>
        <p:nvSpPr>
          <p:cNvPr id="4" name="内容占位符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zh-CN" altLang="en-US" noProof="1"/>
              <a:t>单击此处编辑母版文本样式</a:t>
            </a:r>
          </a:p>
          <a:p>
            <a:pPr marL="0" lvl="1" indent="0" rtl="0">
              <a:lnSpc>
                <a:spcPct val="150000"/>
              </a:lnSpc>
              <a:spcAft>
                <a:spcPts val="1200"/>
              </a:spcAft>
              <a:buNone/>
            </a:pPr>
            <a:r>
              <a:rPr lang="zh-CN" altLang="en-US" noProof="1"/>
              <a:t>第二级</a:t>
            </a:r>
          </a:p>
          <a:p>
            <a:pPr marL="0" lvl="2" indent="0" rtl="0">
              <a:lnSpc>
                <a:spcPct val="150000"/>
              </a:lnSpc>
              <a:spcAft>
                <a:spcPts val="1200"/>
              </a:spcAft>
              <a:buNone/>
            </a:pPr>
            <a:r>
              <a:rPr lang="zh-CN" altLang="en-US" noProof="1"/>
              <a:t>第三级</a:t>
            </a:r>
          </a:p>
          <a:p>
            <a:pPr marL="0" lvl="3" indent="0" rtl="0">
              <a:lnSpc>
                <a:spcPct val="150000"/>
              </a:lnSpc>
              <a:spcAft>
                <a:spcPts val="1200"/>
              </a:spcAft>
              <a:buNone/>
            </a:pPr>
            <a:r>
              <a:rPr lang="zh-CN" altLang="en-US" noProof="1"/>
              <a:t>第四级</a:t>
            </a:r>
          </a:p>
          <a:p>
            <a:pPr marL="0" lvl="4" indent="0" rtl="0">
              <a:lnSpc>
                <a:spcPct val="150000"/>
              </a:lnSpc>
              <a:spcAft>
                <a:spcPts val="1200"/>
              </a:spcAft>
              <a:buNone/>
            </a:pPr>
            <a:r>
              <a:rPr lang="zh-CN" altLang="en-US" noProof="1"/>
              <a:t>第五级</a:t>
            </a:r>
          </a:p>
        </p:txBody>
      </p:sp>
      <p:sp>
        <p:nvSpPr>
          <p:cNvPr id="5" name="日期占位符 4"/>
          <p:cNvSpPr>
            <a:spLocks noGrp="1"/>
          </p:cNvSpPr>
          <p:nvPr>
            <p:ph type="dt" sz="half" idx="10"/>
          </p:nvPr>
        </p:nvSpPr>
        <p:spPr/>
        <p:txBody>
          <a:bodyPr rtlCol="0"/>
          <a:lstStyle/>
          <a:p>
            <a:pPr rtl="0"/>
            <a:fld id="{56EF131C-040A-4332-8DFE-B61A7733D541}" type="datetime1">
              <a:rPr lang="zh-CN" altLang="en-US" noProof="1" smtClean="0"/>
              <a:t>2020/7/5</a:t>
            </a:fld>
            <a:endParaRPr lang="zh-CN" altLang="en-US" noProof="1"/>
          </a:p>
        </p:txBody>
      </p:sp>
      <p:sp>
        <p:nvSpPr>
          <p:cNvPr id="6" name="页脚占位符 5"/>
          <p:cNvSpPr>
            <a:spLocks noGrp="1"/>
          </p:cNvSpPr>
          <p:nvPr>
            <p:ph type="ftr" sz="quarter" idx="11"/>
          </p:nvPr>
        </p:nvSpPr>
        <p:spPr/>
        <p:txBody>
          <a:bodyPr rtlCol="0"/>
          <a:lstStyle/>
          <a:p>
            <a:pPr rtl="0"/>
            <a:endParaRPr lang="zh-CN" altLang="en-US" noProof="1"/>
          </a:p>
        </p:txBody>
      </p:sp>
      <p:sp>
        <p:nvSpPr>
          <p:cNvPr id="7" name="灯片编号占位符 6"/>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9" name="长方形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长方形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609600" y="0"/>
            <a:ext cx="10737851" cy="1228436"/>
          </a:xfrm>
        </p:spPr>
        <p:txBody>
          <a:bodyPr rtlCol="0" anchor="b">
            <a:normAutofit/>
          </a:bodyPr>
          <a:lstStyle>
            <a:lvl1pPr>
              <a:defRPr sz="3600">
                <a:solidFill>
                  <a:schemeClr val="bg1"/>
                </a:solidFill>
              </a:defRPr>
            </a:lvl1pPr>
          </a:lstStyle>
          <a:p>
            <a:pPr rtl="0"/>
            <a:r>
              <a:rPr lang="zh-CN" altLang="en-US" noProof="1"/>
              <a:t>单击此处编辑母版标题样式</a:t>
            </a:r>
          </a:p>
        </p:txBody>
      </p:sp>
      <p:sp>
        <p:nvSpPr>
          <p:cNvPr id="3" name="文本占位符 2"/>
          <p:cNvSpPr>
            <a:spLocks noGrp="1"/>
          </p:cNvSpPr>
          <p:nvPr>
            <p:ph type="body" idx="1"/>
          </p:nvPr>
        </p:nvSpPr>
        <p:spPr>
          <a:xfrm>
            <a:off x="831851" y="1489075"/>
            <a:ext cx="5156200"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1"/>
              <a:t>单击此处编辑母版文本样式</a:t>
            </a:r>
          </a:p>
        </p:txBody>
      </p:sp>
      <p:sp>
        <p:nvSpPr>
          <p:cNvPr id="4" name="内容占位符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zh-CN" altLang="en-US" noProof="1"/>
              <a:t>单击此处编辑母版文本样式</a:t>
            </a:r>
          </a:p>
          <a:p>
            <a:pPr marL="0" lvl="1" indent="0" rtl="0">
              <a:lnSpc>
                <a:spcPct val="150000"/>
              </a:lnSpc>
              <a:spcAft>
                <a:spcPts val="1200"/>
              </a:spcAft>
              <a:buNone/>
            </a:pPr>
            <a:r>
              <a:rPr lang="zh-CN" altLang="en-US" noProof="1"/>
              <a:t>第二级</a:t>
            </a:r>
          </a:p>
          <a:p>
            <a:pPr marL="0" lvl="2" indent="0" rtl="0">
              <a:lnSpc>
                <a:spcPct val="150000"/>
              </a:lnSpc>
              <a:spcAft>
                <a:spcPts val="1200"/>
              </a:spcAft>
              <a:buNone/>
            </a:pPr>
            <a:r>
              <a:rPr lang="zh-CN" altLang="en-US" noProof="1"/>
              <a:t>第三级</a:t>
            </a:r>
          </a:p>
          <a:p>
            <a:pPr marL="0" lvl="3" indent="0" rtl="0">
              <a:lnSpc>
                <a:spcPct val="150000"/>
              </a:lnSpc>
              <a:spcAft>
                <a:spcPts val="1200"/>
              </a:spcAft>
              <a:buNone/>
            </a:pPr>
            <a:r>
              <a:rPr lang="zh-CN" altLang="en-US" noProof="1"/>
              <a:t>第四级</a:t>
            </a:r>
          </a:p>
          <a:p>
            <a:pPr marL="0" lvl="4" indent="0" rtl="0">
              <a:lnSpc>
                <a:spcPct val="150000"/>
              </a:lnSpc>
              <a:spcAft>
                <a:spcPts val="1200"/>
              </a:spcAft>
              <a:buNone/>
            </a:pPr>
            <a:r>
              <a:rPr lang="zh-CN" altLang="en-US" noProof="1"/>
              <a:t>第五级</a:t>
            </a:r>
          </a:p>
        </p:txBody>
      </p:sp>
      <p:sp>
        <p:nvSpPr>
          <p:cNvPr id="5" name="文本占位符 4"/>
          <p:cNvSpPr>
            <a:spLocks noGrp="1"/>
          </p:cNvSpPr>
          <p:nvPr>
            <p:ph type="body" sz="quarter" idx="3"/>
          </p:nvPr>
        </p:nvSpPr>
        <p:spPr>
          <a:xfrm>
            <a:off x="6189664" y="1489075"/>
            <a:ext cx="5157787"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1"/>
              <a:t>单击此处编辑母版文本样式</a:t>
            </a:r>
          </a:p>
        </p:txBody>
      </p:sp>
      <p:sp>
        <p:nvSpPr>
          <p:cNvPr id="6" name="内容占位符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zh-CN" altLang="en-US" noProof="1"/>
              <a:t>单击此处编辑母版文本样式</a:t>
            </a:r>
          </a:p>
          <a:p>
            <a:pPr marL="0" lvl="1" indent="0" rtl="0">
              <a:lnSpc>
                <a:spcPct val="150000"/>
              </a:lnSpc>
              <a:spcAft>
                <a:spcPts val="1200"/>
              </a:spcAft>
              <a:buNone/>
            </a:pPr>
            <a:r>
              <a:rPr lang="zh-CN" altLang="en-US" noProof="1"/>
              <a:t>第二级</a:t>
            </a:r>
          </a:p>
          <a:p>
            <a:pPr marL="0" lvl="2" indent="0" rtl="0">
              <a:lnSpc>
                <a:spcPct val="150000"/>
              </a:lnSpc>
              <a:spcAft>
                <a:spcPts val="1200"/>
              </a:spcAft>
              <a:buNone/>
            </a:pPr>
            <a:r>
              <a:rPr lang="zh-CN" altLang="en-US" noProof="1"/>
              <a:t>第三级</a:t>
            </a:r>
          </a:p>
          <a:p>
            <a:pPr marL="0" lvl="3" indent="0" rtl="0">
              <a:lnSpc>
                <a:spcPct val="150000"/>
              </a:lnSpc>
              <a:spcAft>
                <a:spcPts val="1200"/>
              </a:spcAft>
              <a:buNone/>
            </a:pPr>
            <a:r>
              <a:rPr lang="zh-CN" altLang="en-US" noProof="1"/>
              <a:t>第四级</a:t>
            </a:r>
          </a:p>
          <a:p>
            <a:pPr marL="0" lvl="4" indent="0" rtl="0">
              <a:lnSpc>
                <a:spcPct val="150000"/>
              </a:lnSpc>
              <a:spcAft>
                <a:spcPts val="1200"/>
              </a:spcAft>
              <a:buNone/>
            </a:pPr>
            <a:r>
              <a:rPr lang="zh-CN" altLang="en-US" noProof="1"/>
              <a:t>第五级</a:t>
            </a:r>
          </a:p>
        </p:txBody>
      </p:sp>
      <p:sp>
        <p:nvSpPr>
          <p:cNvPr id="7" name="日期占位符 6"/>
          <p:cNvSpPr>
            <a:spLocks noGrp="1"/>
          </p:cNvSpPr>
          <p:nvPr>
            <p:ph type="dt" sz="half" idx="10"/>
          </p:nvPr>
        </p:nvSpPr>
        <p:spPr/>
        <p:txBody>
          <a:bodyPr rtlCol="0"/>
          <a:lstStyle/>
          <a:p>
            <a:pPr rtl="0"/>
            <a:fld id="{7FEA2BFA-CB66-4899-A909-CE035F82A1F8}" type="datetime1">
              <a:rPr lang="zh-CN" altLang="en-US" noProof="1" smtClean="0"/>
              <a:t>2020/7/5</a:t>
            </a:fld>
            <a:endParaRPr lang="zh-CN" altLang="en-US" noProof="1"/>
          </a:p>
        </p:txBody>
      </p:sp>
      <p:sp>
        <p:nvSpPr>
          <p:cNvPr id="8" name="页脚占位符 7"/>
          <p:cNvSpPr>
            <a:spLocks noGrp="1"/>
          </p:cNvSpPr>
          <p:nvPr>
            <p:ph type="ftr" sz="quarter" idx="11"/>
          </p:nvPr>
        </p:nvSpPr>
        <p:spPr/>
        <p:txBody>
          <a:bodyPr rtlCol="0"/>
          <a:lstStyle/>
          <a:p>
            <a:pPr rtl="0"/>
            <a:endParaRPr lang="zh-CN" altLang="en-US" noProof="1"/>
          </a:p>
        </p:txBody>
      </p:sp>
      <p:sp>
        <p:nvSpPr>
          <p:cNvPr id="9" name="灯片编号占位符 8"/>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11" name="长方形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长方形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
        <p:nvSpPr>
          <p:cNvPr id="2" name="标题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zh-CN" altLang="en-US" noProof="1"/>
              <a:t>单击此处编辑母版标题样式</a:t>
            </a:r>
          </a:p>
        </p:txBody>
      </p:sp>
      <p:sp>
        <p:nvSpPr>
          <p:cNvPr id="3" name="日期占位符 2"/>
          <p:cNvSpPr>
            <a:spLocks noGrp="1"/>
          </p:cNvSpPr>
          <p:nvPr>
            <p:ph type="dt" sz="half" idx="10"/>
          </p:nvPr>
        </p:nvSpPr>
        <p:spPr/>
        <p:txBody>
          <a:bodyPr rtlCol="0"/>
          <a:lstStyle/>
          <a:p>
            <a:pPr rtl="0"/>
            <a:fld id="{60DE7923-DB5B-40E6-9799-766ACDC7575D}" type="datetime1">
              <a:rPr lang="zh-CN" altLang="en-US" noProof="1" smtClean="0"/>
              <a:t>2020/7/5</a:t>
            </a:fld>
            <a:endParaRPr lang="zh-CN" altLang="en-US" noProof="1"/>
          </a:p>
        </p:txBody>
      </p:sp>
      <p:sp>
        <p:nvSpPr>
          <p:cNvPr id="4" name="页脚占位符 3"/>
          <p:cNvSpPr>
            <a:spLocks noGrp="1"/>
          </p:cNvSpPr>
          <p:nvPr>
            <p:ph type="ftr" sz="quarter" idx="11"/>
          </p:nvPr>
        </p:nvSpPr>
        <p:spPr/>
        <p:txBody>
          <a:bodyPr rtlCol="0"/>
          <a:lstStyle/>
          <a:p>
            <a:pPr rtl="0"/>
            <a:endParaRPr lang="zh-CN" altLang="en-US" noProof="1"/>
          </a:p>
        </p:txBody>
      </p:sp>
      <p:sp>
        <p:nvSpPr>
          <p:cNvPr id="5" name="灯片编号占位符 4"/>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
        <p:nvSpPr>
          <p:cNvPr id="7" name="长方形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1">
              <a:latin typeface="Microsoft YaHei UI" panose="020B0503020204020204" pitchFamily="34" charset="-122"/>
            </a:endParaRPr>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F1D5EF73-3977-4FBD-9A1F-2AF86F4BA937}" type="datetime1">
              <a:rPr lang="zh-CN" altLang="en-US" noProof="1" smtClean="0"/>
              <a:t>2020/7/5</a:t>
            </a:fld>
            <a:endParaRPr lang="zh-CN" altLang="en-US" noProof="1"/>
          </a:p>
        </p:txBody>
      </p:sp>
      <p:sp>
        <p:nvSpPr>
          <p:cNvPr id="3" name="页脚占位符 2"/>
          <p:cNvSpPr>
            <a:spLocks noGrp="1"/>
          </p:cNvSpPr>
          <p:nvPr>
            <p:ph type="ftr" sz="quarter" idx="11"/>
          </p:nvPr>
        </p:nvSpPr>
        <p:spPr/>
        <p:txBody>
          <a:bodyPr rtlCol="0"/>
          <a:lstStyle/>
          <a:p>
            <a:pPr rtl="0"/>
            <a:endParaRPr lang="zh-CN" altLang="en-US" noProof="1"/>
          </a:p>
        </p:txBody>
      </p:sp>
      <p:sp>
        <p:nvSpPr>
          <p:cNvPr id="4" name="灯片编号占位符 3"/>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rtlCol="0" anchor="b"/>
          <a:lstStyle>
            <a:lvl1pPr>
              <a:defRPr sz="3200"/>
            </a:lvl1pPr>
          </a:lstStyle>
          <a:p>
            <a:pPr rtl="0"/>
            <a:r>
              <a:rPr lang="zh-CN" altLang="en-US" noProof="1"/>
              <a:t>单击此处编辑母版标题样式</a:t>
            </a:r>
          </a:p>
        </p:txBody>
      </p:sp>
      <p:sp>
        <p:nvSpPr>
          <p:cNvPr id="3" name="内容占位符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zh-CN" altLang="en-US" noProof="1"/>
              <a:t>单击此处编辑母版文本样式</a:t>
            </a:r>
          </a:p>
          <a:p>
            <a:pPr marL="0" lvl="1" indent="0" rtl="0">
              <a:lnSpc>
                <a:spcPct val="150000"/>
              </a:lnSpc>
              <a:spcAft>
                <a:spcPts val="1200"/>
              </a:spcAft>
              <a:buNone/>
            </a:pPr>
            <a:r>
              <a:rPr lang="zh-CN" altLang="en-US" noProof="1"/>
              <a:t>第二级</a:t>
            </a:r>
          </a:p>
          <a:p>
            <a:pPr marL="0" lvl="2" indent="0" rtl="0">
              <a:lnSpc>
                <a:spcPct val="150000"/>
              </a:lnSpc>
              <a:spcAft>
                <a:spcPts val="1200"/>
              </a:spcAft>
              <a:buNone/>
            </a:pPr>
            <a:r>
              <a:rPr lang="zh-CN" altLang="en-US" noProof="1"/>
              <a:t>第三级</a:t>
            </a:r>
          </a:p>
          <a:p>
            <a:pPr marL="0" lvl="3" indent="0" rtl="0">
              <a:lnSpc>
                <a:spcPct val="150000"/>
              </a:lnSpc>
              <a:spcAft>
                <a:spcPts val="1200"/>
              </a:spcAft>
              <a:buNone/>
            </a:pPr>
            <a:r>
              <a:rPr lang="zh-CN" altLang="en-US" noProof="1"/>
              <a:t>第四级</a:t>
            </a:r>
          </a:p>
          <a:p>
            <a:pPr marL="0" lvl="4" indent="0" rtl="0">
              <a:lnSpc>
                <a:spcPct val="150000"/>
              </a:lnSpc>
              <a:spcAft>
                <a:spcPts val="1200"/>
              </a:spcAft>
              <a:buNone/>
            </a:pPr>
            <a:r>
              <a:rPr lang="zh-CN" altLang="en-US" noProof="1"/>
              <a:t>第五级</a:t>
            </a:r>
          </a:p>
        </p:txBody>
      </p:sp>
      <p:sp>
        <p:nvSpPr>
          <p:cNvPr id="4" name="文本占位符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1"/>
              <a:t>单击此处编辑母版文本样式</a:t>
            </a:r>
          </a:p>
        </p:txBody>
      </p:sp>
      <p:sp>
        <p:nvSpPr>
          <p:cNvPr id="5" name="日期占位符 4"/>
          <p:cNvSpPr>
            <a:spLocks noGrp="1"/>
          </p:cNvSpPr>
          <p:nvPr>
            <p:ph type="dt" sz="half" idx="10"/>
          </p:nvPr>
        </p:nvSpPr>
        <p:spPr/>
        <p:txBody>
          <a:bodyPr rtlCol="0"/>
          <a:lstStyle/>
          <a:p>
            <a:pPr rtl="0"/>
            <a:fld id="{FCA75697-E0B3-44C5-A484-742964AA8024}" type="datetime1">
              <a:rPr lang="zh-CN" altLang="en-US" noProof="1" smtClean="0"/>
              <a:t>2020/7/5</a:t>
            </a:fld>
            <a:endParaRPr lang="zh-CN" altLang="en-US" noProof="1"/>
          </a:p>
        </p:txBody>
      </p:sp>
      <p:sp>
        <p:nvSpPr>
          <p:cNvPr id="6" name="页脚占位符 5"/>
          <p:cNvSpPr>
            <a:spLocks noGrp="1"/>
          </p:cNvSpPr>
          <p:nvPr>
            <p:ph type="ftr" sz="quarter" idx="11"/>
          </p:nvPr>
        </p:nvSpPr>
        <p:spPr/>
        <p:txBody>
          <a:bodyPr rtlCol="0"/>
          <a:lstStyle/>
          <a:p>
            <a:pPr rtl="0"/>
            <a:endParaRPr lang="zh-CN" altLang="en-US" noProof="1"/>
          </a:p>
        </p:txBody>
      </p:sp>
      <p:sp>
        <p:nvSpPr>
          <p:cNvPr id="7" name="灯片编号占位符 6"/>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rtlCol="0" anchor="b"/>
          <a:lstStyle>
            <a:lvl1pPr>
              <a:defRPr sz="3200"/>
            </a:lvl1pPr>
          </a:lstStyle>
          <a:p>
            <a:pPr rtl="0"/>
            <a:r>
              <a:rPr lang="zh-CN" altLang="en-US" noProof="1"/>
              <a:t>单击此处编辑母版标题样式</a:t>
            </a:r>
          </a:p>
        </p:txBody>
      </p:sp>
      <p:sp>
        <p:nvSpPr>
          <p:cNvPr id="3" name="图片占位符 2"/>
          <p:cNvSpPr>
            <a:spLocks noGrp="1"/>
          </p:cNvSpPr>
          <p:nvPr>
            <p:ph type="pic" idx="1" hasCustomPrompt="1"/>
          </p:nvPr>
        </p:nvSpPr>
        <p:spPr>
          <a:xfrm>
            <a:off x="5183188" y="987427"/>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1"/>
              <a:t>单击图标，添加图片</a:t>
            </a:r>
          </a:p>
        </p:txBody>
      </p:sp>
      <p:sp>
        <p:nvSpPr>
          <p:cNvPr id="4" name="文本占位符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1"/>
              <a:t>单击此处编辑母版文本样式</a:t>
            </a:r>
          </a:p>
        </p:txBody>
      </p:sp>
      <p:sp>
        <p:nvSpPr>
          <p:cNvPr id="5" name="日期占位符 4"/>
          <p:cNvSpPr>
            <a:spLocks noGrp="1"/>
          </p:cNvSpPr>
          <p:nvPr>
            <p:ph type="dt" sz="half" idx="10"/>
          </p:nvPr>
        </p:nvSpPr>
        <p:spPr/>
        <p:txBody>
          <a:bodyPr rtlCol="0"/>
          <a:lstStyle/>
          <a:p>
            <a:pPr rtl="0"/>
            <a:fld id="{1D4BBF4C-9153-4173-BA0F-756B7E433659}" type="datetime1">
              <a:rPr lang="zh-CN" altLang="en-US" noProof="1" smtClean="0"/>
              <a:t>2020/7/5</a:t>
            </a:fld>
            <a:endParaRPr lang="zh-CN" altLang="en-US" noProof="1"/>
          </a:p>
        </p:txBody>
      </p:sp>
      <p:sp>
        <p:nvSpPr>
          <p:cNvPr id="6" name="页脚占位符 5"/>
          <p:cNvSpPr>
            <a:spLocks noGrp="1"/>
          </p:cNvSpPr>
          <p:nvPr>
            <p:ph type="ftr" sz="quarter" idx="11"/>
          </p:nvPr>
        </p:nvSpPr>
        <p:spPr/>
        <p:txBody>
          <a:bodyPr rtlCol="0"/>
          <a:lstStyle/>
          <a:p>
            <a:pPr rtl="0"/>
            <a:endParaRPr lang="zh-CN" altLang="en-US" noProof="1"/>
          </a:p>
        </p:txBody>
      </p:sp>
      <p:sp>
        <p:nvSpPr>
          <p:cNvPr id="7" name="灯片编号占位符 6"/>
          <p:cNvSpPr>
            <a:spLocks noGrp="1"/>
          </p:cNvSpPr>
          <p:nvPr>
            <p:ph type="sldNum" sz="quarter" idx="12"/>
          </p:nvPr>
        </p:nvSpPr>
        <p:spPr/>
        <p:txBody>
          <a:bodyPr rtlCol="0"/>
          <a:lstStyle/>
          <a:p>
            <a:pPr rtl="0"/>
            <a:fld id="{9860EDB8-5305-433F-BE41-D7A86D811DB3}" type="slidenum">
              <a:rPr lang="en-US" altLang="zh-CN" noProof="1" smtClean="0"/>
              <a:t>‹#›</a:t>
            </a:fld>
            <a:endParaRPr lang="zh-CN" altLang="en-US" noProof="1"/>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1"/>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1"/>
              <a:t>单击此处编辑母版文本样式</a:t>
            </a:r>
          </a:p>
          <a:p>
            <a:pPr lvl="1" rtl="0"/>
            <a:r>
              <a:rPr lang="zh-CN" altLang="en-US" noProof="1"/>
              <a:t>第二级</a:t>
            </a:r>
          </a:p>
          <a:p>
            <a:pPr lvl="2" rtl="0"/>
            <a:r>
              <a:rPr lang="zh-CN" altLang="en-US" noProof="1"/>
              <a:t>第三级</a:t>
            </a:r>
          </a:p>
          <a:p>
            <a:pPr lvl="3" rtl="0"/>
            <a:r>
              <a:rPr lang="zh-CN" altLang="en-US" noProof="1"/>
              <a:t>第四级</a:t>
            </a:r>
          </a:p>
          <a:p>
            <a:pPr lvl="4" rtl="0"/>
            <a:r>
              <a:rPr lang="zh-CN" altLang="en-US" noProof="1"/>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defRPr>
            </a:lvl1pPr>
          </a:lstStyle>
          <a:p>
            <a:fld id="{8B60F440-79C9-460C-BBC3-D47398EA736A}" type="datetime1">
              <a:rPr lang="zh-CN" altLang="en-US" noProof="1" smtClean="0"/>
              <a:t>2020/7/5</a:t>
            </a:fld>
            <a:endParaRPr lang="zh-CN" altLang="en-US" noProof="1"/>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defRPr>
            </a:lvl1pPr>
          </a:lstStyle>
          <a:p>
            <a:endParaRPr lang="zh-CN" altLang="en-US" noProof="1"/>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defRPr>
            </a:lvl1pPr>
          </a:lstStyle>
          <a:p>
            <a:fld id="{9860EDB8-5305-433F-BE41-D7A86D811DB3}" type="slidenum">
              <a:rPr lang="en-US" altLang="zh-CN" noProof="1" smtClean="0"/>
              <a:pPr/>
              <a:t>‹#›</a:t>
            </a:fld>
            <a:endParaRPr lang="zh-CN" altLang="en-US" noProof="1"/>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rmAutofit/>
          </a:bodyPr>
          <a:lstStyle/>
          <a:p>
            <a:pPr rtl="0"/>
            <a:r>
              <a:rPr lang="zh-CN" altLang="en-US" sz="3200" dirty="0">
                <a:ea typeface="Microsoft YaHei UI" panose="020B0503020204020204" pitchFamily="34" charset="-122"/>
              </a:rPr>
              <a:t>基于深度学习生物显微图像超分辨率算法研究</a:t>
            </a:r>
            <a:endParaRPr lang="en-US" sz="3200" dirty="0">
              <a:ea typeface="Microsoft YaHei UI" panose="020B0503020204020204" pitchFamily="34" charset="-122"/>
            </a:endParaRPr>
          </a:p>
        </p:txBody>
      </p:sp>
      <p:sp>
        <p:nvSpPr>
          <p:cNvPr id="3" name="副标题 2"/>
          <p:cNvSpPr>
            <a:spLocks noGrp="1"/>
          </p:cNvSpPr>
          <p:nvPr>
            <p:ph type="subTitle" idx="1"/>
          </p:nvPr>
        </p:nvSpPr>
        <p:spPr/>
        <p:txBody>
          <a:bodyPr rtlCol="0">
            <a:normAutofit/>
          </a:bodyPr>
          <a:lstStyle/>
          <a:p>
            <a:pPr rtl="0"/>
            <a:r>
              <a:rPr lang="zh-CN" altLang="en-US" dirty="0">
                <a:ea typeface="Microsoft YaHei UI" panose="020B0503020204020204" pitchFamily="34" charset="-122"/>
              </a:rPr>
              <a:t>叶学华</a:t>
            </a:r>
            <a:endParaRPr lang="en-US" dirty="0">
              <a:ea typeface="Microsoft YaHei UI" panose="020B0503020204020204" pitchFamily="34" charset="-122"/>
            </a:endParaRPr>
          </a:p>
        </p:txBody>
      </p:sp>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TextBox 2">
            <a:extLst>
              <a:ext uri="{FF2B5EF4-FFF2-40B4-BE49-F238E27FC236}">
                <a16:creationId xmlns:a16="http://schemas.microsoft.com/office/drawing/2014/main" id="{51D9341F-6933-4308-93AF-A64E0D6E12B1}"/>
              </a:ext>
            </a:extLst>
          </p:cNvPr>
          <p:cNvSpPr txBox="1"/>
          <p:nvPr/>
        </p:nvSpPr>
        <p:spPr>
          <a:xfrm>
            <a:off x="604433" y="1695450"/>
            <a:ext cx="10568391" cy="1477328"/>
          </a:xfrm>
          <a:prstGeom prst="rect">
            <a:avLst/>
          </a:prstGeom>
          <a:noFill/>
        </p:spPr>
        <p:txBody>
          <a:bodyPr wrap="square" rtlCol="0">
            <a:spAutoFit/>
          </a:bodyPr>
          <a:lstStyle/>
          <a:p>
            <a:r>
              <a:rPr lang="zh-CN" altLang="en-US" dirty="0"/>
              <a:t>通过高通量分析设备，收集了同一视野内的四种分辨率的荧光细胞图像共</a:t>
            </a:r>
            <a:r>
              <a:rPr lang="en-US" altLang="zh-CN" dirty="0"/>
              <a:t>1600</a:t>
            </a:r>
            <a:r>
              <a:rPr lang="zh-CN" altLang="en-US" dirty="0"/>
              <a:t>张，并将各通道的图像进行了合成</a:t>
            </a:r>
            <a:endParaRPr lang="en-US" altLang="zh-CN"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E050CE8-DE55-45A2-9334-6943BC104A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181" y="5582275"/>
            <a:ext cx="457200" cy="457200"/>
          </a:xfrm>
          <a:prstGeom prst="rect">
            <a:avLst/>
          </a:prstGeom>
        </p:spPr>
      </p:pic>
      <p:pic>
        <p:nvPicPr>
          <p:cNvPr id="7" name="Picture 6">
            <a:extLst>
              <a:ext uri="{FF2B5EF4-FFF2-40B4-BE49-F238E27FC236}">
                <a16:creationId xmlns:a16="http://schemas.microsoft.com/office/drawing/2014/main" id="{FACC277D-9225-4992-9B12-2EA73A2D3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713" y="5118305"/>
            <a:ext cx="914400" cy="914400"/>
          </a:xfrm>
          <a:prstGeom prst="rect">
            <a:avLst/>
          </a:prstGeom>
        </p:spPr>
      </p:pic>
      <p:pic>
        <p:nvPicPr>
          <p:cNvPr id="9" name="Picture 8">
            <a:extLst>
              <a:ext uri="{FF2B5EF4-FFF2-40B4-BE49-F238E27FC236}">
                <a16:creationId xmlns:a16="http://schemas.microsoft.com/office/drawing/2014/main" id="{8B7EA811-A088-4A22-811D-E5D0BC0C4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4445" y="4210675"/>
            <a:ext cx="1828800" cy="1828800"/>
          </a:xfrm>
          <a:prstGeom prst="rect">
            <a:avLst/>
          </a:prstGeom>
        </p:spPr>
      </p:pic>
      <p:pic>
        <p:nvPicPr>
          <p:cNvPr id="11" name="Picture 10">
            <a:extLst>
              <a:ext uri="{FF2B5EF4-FFF2-40B4-BE49-F238E27FC236}">
                <a16:creationId xmlns:a16="http://schemas.microsoft.com/office/drawing/2014/main" id="{647F3D07-AF5D-4663-B467-F45ACF3C99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6577" y="2375105"/>
            <a:ext cx="3657600" cy="3657600"/>
          </a:xfrm>
          <a:prstGeom prst="rect">
            <a:avLst/>
          </a:prstGeom>
        </p:spPr>
      </p:pic>
      <p:sp>
        <p:nvSpPr>
          <p:cNvPr id="13" name="TextBox 12">
            <a:extLst>
              <a:ext uri="{FF2B5EF4-FFF2-40B4-BE49-F238E27FC236}">
                <a16:creationId xmlns:a16="http://schemas.microsoft.com/office/drawing/2014/main" id="{95B80D15-D617-4A2A-BA50-E998AE74727E}"/>
              </a:ext>
            </a:extLst>
          </p:cNvPr>
          <p:cNvSpPr txBox="1"/>
          <p:nvPr/>
        </p:nvSpPr>
        <p:spPr>
          <a:xfrm>
            <a:off x="1449255" y="6061608"/>
            <a:ext cx="1031051" cy="646331"/>
          </a:xfrm>
          <a:prstGeom prst="rect">
            <a:avLst/>
          </a:prstGeom>
          <a:noFill/>
        </p:spPr>
        <p:txBody>
          <a:bodyPr wrap="none" rtlCol="0">
            <a:spAutoFit/>
          </a:bodyPr>
          <a:lstStyle/>
          <a:p>
            <a:r>
              <a:rPr lang="en-US" altLang="zh-CN" dirty="0"/>
              <a:t>256</a:t>
            </a:r>
            <a:r>
              <a:rPr lang="zh-CN" altLang="en-US" dirty="0"/>
              <a:t>*</a:t>
            </a:r>
            <a:r>
              <a:rPr lang="en-US" altLang="zh-CN" dirty="0"/>
              <a:t>256</a:t>
            </a:r>
          </a:p>
          <a:p>
            <a:endParaRPr lang="en-US" dirty="0"/>
          </a:p>
        </p:txBody>
      </p:sp>
      <p:sp>
        <p:nvSpPr>
          <p:cNvPr id="14" name="TextBox 13">
            <a:extLst>
              <a:ext uri="{FF2B5EF4-FFF2-40B4-BE49-F238E27FC236}">
                <a16:creationId xmlns:a16="http://schemas.microsoft.com/office/drawing/2014/main" id="{6C9603A4-7B94-486F-BD00-B8E560BF133A}"/>
              </a:ext>
            </a:extLst>
          </p:cNvPr>
          <p:cNvSpPr txBox="1"/>
          <p:nvPr/>
        </p:nvSpPr>
        <p:spPr>
          <a:xfrm>
            <a:off x="2811967" y="6059139"/>
            <a:ext cx="1031051" cy="646331"/>
          </a:xfrm>
          <a:prstGeom prst="rect">
            <a:avLst/>
          </a:prstGeom>
          <a:noFill/>
        </p:spPr>
        <p:txBody>
          <a:bodyPr wrap="none" rtlCol="0">
            <a:spAutoFit/>
          </a:bodyPr>
          <a:lstStyle/>
          <a:p>
            <a:r>
              <a:rPr lang="en-US" altLang="zh-CN" dirty="0"/>
              <a:t>512</a:t>
            </a:r>
            <a:r>
              <a:rPr lang="zh-CN" altLang="en-US" dirty="0"/>
              <a:t>*</a:t>
            </a:r>
            <a:r>
              <a:rPr lang="en-US" altLang="zh-CN" dirty="0"/>
              <a:t>512</a:t>
            </a:r>
          </a:p>
          <a:p>
            <a:endParaRPr lang="en-US" dirty="0"/>
          </a:p>
        </p:txBody>
      </p:sp>
      <p:sp>
        <p:nvSpPr>
          <p:cNvPr id="15" name="TextBox 14">
            <a:extLst>
              <a:ext uri="{FF2B5EF4-FFF2-40B4-BE49-F238E27FC236}">
                <a16:creationId xmlns:a16="http://schemas.microsoft.com/office/drawing/2014/main" id="{272204A9-0AAC-4C37-B363-042FE36F7F7A}"/>
              </a:ext>
            </a:extLst>
          </p:cNvPr>
          <p:cNvSpPr txBox="1"/>
          <p:nvPr/>
        </p:nvSpPr>
        <p:spPr>
          <a:xfrm>
            <a:off x="4834129" y="6039475"/>
            <a:ext cx="1281120" cy="646331"/>
          </a:xfrm>
          <a:prstGeom prst="rect">
            <a:avLst/>
          </a:prstGeom>
          <a:noFill/>
        </p:spPr>
        <p:txBody>
          <a:bodyPr wrap="none" rtlCol="0">
            <a:spAutoFit/>
          </a:bodyPr>
          <a:lstStyle/>
          <a:p>
            <a:r>
              <a:rPr lang="en-US" altLang="zh-CN" dirty="0"/>
              <a:t>1024</a:t>
            </a:r>
            <a:r>
              <a:rPr lang="zh-CN" altLang="en-US" dirty="0"/>
              <a:t>*</a:t>
            </a:r>
            <a:r>
              <a:rPr lang="en-US" altLang="zh-CN" dirty="0"/>
              <a:t>1024</a:t>
            </a:r>
          </a:p>
          <a:p>
            <a:endParaRPr lang="en-US" dirty="0"/>
          </a:p>
        </p:txBody>
      </p:sp>
      <p:sp>
        <p:nvSpPr>
          <p:cNvPr id="16" name="TextBox 15">
            <a:extLst>
              <a:ext uri="{FF2B5EF4-FFF2-40B4-BE49-F238E27FC236}">
                <a16:creationId xmlns:a16="http://schemas.microsoft.com/office/drawing/2014/main" id="{A28D6D8B-D68E-4B3D-8C75-2DA71E4785FE}"/>
              </a:ext>
            </a:extLst>
          </p:cNvPr>
          <p:cNvSpPr txBox="1"/>
          <p:nvPr/>
        </p:nvSpPr>
        <p:spPr>
          <a:xfrm>
            <a:off x="8233513" y="6066029"/>
            <a:ext cx="1281120" cy="646331"/>
          </a:xfrm>
          <a:prstGeom prst="rect">
            <a:avLst/>
          </a:prstGeom>
          <a:noFill/>
        </p:spPr>
        <p:txBody>
          <a:bodyPr wrap="none" rtlCol="0">
            <a:spAutoFit/>
          </a:bodyPr>
          <a:lstStyle/>
          <a:p>
            <a:r>
              <a:rPr lang="en-US" altLang="zh-CN" dirty="0"/>
              <a:t>2048</a:t>
            </a:r>
            <a:r>
              <a:rPr lang="zh-CN" altLang="en-US" dirty="0"/>
              <a:t>*</a:t>
            </a:r>
            <a:r>
              <a:rPr lang="en-US" altLang="zh-CN" dirty="0"/>
              <a:t>2048</a:t>
            </a:r>
            <a:endParaRPr lang="en-US" dirty="0"/>
          </a:p>
          <a:p>
            <a:endParaRPr lang="en-US" dirty="0"/>
          </a:p>
        </p:txBody>
      </p:sp>
    </p:spTree>
    <p:extLst>
      <p:ext uri="{BB962C8B-B14F-4D97-AF65-F5344CB8AC3E}">
        <p14:creationId xmlns:p14="http://schemas.microsoft.com/office/powerpoint/2010/main" val="244917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434" y="0"/>
            <a:ext cx="10749367" cy="1208868"/>
          </a:xfrm>
        </p:spPr>
        <p:txBody>
          <a:bodyPr/>
          <a:lstStyle/>
          <a:p>
            <a:r>
              <a:rPr lang="zh-CN" altLang="en-US" dirty="0"/>
              <a:t>数据</a:t>
            </a:r>
          </a:p>
        </p:txBody>
      </p:sp>
      <p:pic>
        <p:nvPicPr>
          <p:cNvPr id="14" name="Picture 13">
            <a:extLst>
              <a:ext uri="{FF2B5EF4-FFF2-40B4-BE49-F238E27FC236}">
                <a16:creationId xmlns:a16="http://schemas.microsoft.com/office/drawing/2014/main" id="{EFD0AD03-48B5-4BFE-9C4C-149F38CE7248}"/>
              </a:ext>
            </a:extLst>
          </p:cNvPr>
          <p:cNvPicPr>
            <a:picLocks noChangeAspect="1"/>
          </p:cNvPicPr>
          <p:nvPr/>
        </p:nvPicPr>
        <p:blipFill>
          <a:blip r:embed="rId2"/>
          <a:stretch>
            <a:fillRect/>
          </a:stretch>
        </p:blipFill>
        <p:spPr>
          <a:xfrm>
            <a:off x="3294234" y="1395153"/>
            <a:ext cx="5357017" cy="2508145"/>
          </a:xfrm>
          <a:prstGeom prst="rect">
            <a:avLst/>
          </a:prstGeom>
        </p:spPr>
      </p:pic>
      <p:pic>
        <p:nvPicPr>
          <p:cNvPr id="16" name="Picture 15">
            <a:extLst>
              <a:ext uri="{FF2B5EF4-FFF2-40B4-BE49-F238E27FC236}">
                <a16:creationId xmlns:a16="http://schemas.microsoft.com/office/drawing/2014/main" id="{3D75B908-1F89-4DC8-870C-1D7E9C22C697}"/>
              </a:ext>
            </a:extLst>
          </p:cNvPr>
          <p:cNvPicPr>
            <a:picLocks noChangeAspect="1"/>
          </p:cNvPicPr>
          <p:nvPr/>
        </p:nvPicPr>
        <p:blipFill rotWithShape="1">
          <a:blip r:embed="rId3">
            <a:extLst>
              <a:ext uri="{28A0092B-C50C-407E-A947-70E740481C1C}">
                <a14:useLocalDpi xmlns:a14="http://schemas.microsoft.com/office/drawing/2010/main" val="0"/>
              </a:ext>
            </a:extLst>
          </a:blip>
          <a:srcRect l="27292" t="73815" r="46043"/>
          <a:stretch/>
        </p:blipFill>
        <p:spPr>
          <a:xfrm>
            <a:off x="9453714" y="4018003"/>
            <a:ext cx="2554079" cy="2508145"/>
          </a:xfrm>
          <a:prstGeom prst="rect">
            <a:avLst/>
          </a:prstGeom>
        </p:spPr>
      </p:pic>
      <p:pic>
        <p:nvPicPr>
          <p:cNvPr id="17" name="Picture 16">
            <a:extLst>
              <a:ext uri="{FF2B5EF4-FFF2-40B4-BE49-F238E27FC236}">
                <a16:creationId xmlns:a16="http://schemas.microsoft.com/office/drawing/2014/main" id="{71F69D13-5651-44DC-8546-8373F389AAD6}"/>
              </a:ext>
            </a:extLst>
          </p:cNvPr>
          <p:cNvPicPr>
            <a:picLocks noChangeAspect="1"/>
          </p:cNvPicPr>
          <p:nvPr/>
        </p:nvPicPr>
        <p:blipFill rotWithShape="1">
          <a:blip r:embed="rId4">
            <a:extLst>
              <a:ext uri="{28A0092B-C50C-407E-A947-70E740481C1C}">
                <a14:useLocalDpi xmlns:a14="http://schemas.microsoft.com/office/drawing/2010/main" val="0"/>
              </a:ext>
            </a:extLst>
          </a:blip>
          <a:srcRect l="27616" t="73816" r="45719" b="-3"/>
          <a:stretch/>
        </p:blipFill>
        <p:spPr>
          <a:xfrm>
            <a:off x="6440127" y="4018002"/>
            <a:ext cx="2554085" cy="2508145"/>
          </a:xfrm>
          <a:prstGeom prst="rect">
            <a:avLst/>
          </a:prstGeom>
        </p:spPr>
      </p:pic>
      <p:pic>
        <p:nvPicPr>
          <p:cNvPr id="18" name="Picture 17">
            <a:extLst>
              <a:ext uri="{FF2B5EF4-FFF2-40B4-BE49-F238E27FC236}">
                <a16:creationId xmlns:a16="http://schemas.microsoft.com/office/drawing/2014/main" id="{3A10C7AB-64FA-4745-BD47-2C49D4CC9068}"/>
              </a:ext>
            </a:extLst>
          </p:cNvPr>
          <p:cNvPicPr>
            <a:picLocks noChangeAspect="1"/>
          </p:cNvPicPr>
          <p:nvPr/>
        </p:nvPicPr>
        <p:blipFill rotWithShape="1">
          <a:blip r:embed="rId5">
            <a:extLst>
              <a:ext uri="{28A0092B-C50C-407E-A947-70E740481C1C}">
                <a14:useLocalDpi xmlns:a14="http://schemas.microsoft.com/office/drawing/2010/main" val="0"/>
              </a:ext>
            </a:extLst>
          </a:blip>
          <a:srcRect l="28426" t="73815" r="44909"/>
          <a:stretch/>
        </p:blipFill>
        <p:spPr>
          <a:xfrm>
            <a:off x="434924" y="4018001"/>
            <a:ext cx="2554083" cy="2508146"/>
          </a:xfrm>
          <a:prstGeom prst="rect">
            <a:avLst/>
          </a:prstGeom>
        </p:spPr>
      </p:pic>
      <p:pic>
        <p:nvPicPr>
          <p:cNvPr id="19" name="Picture 18">
            <a:extLst>
              <a:ext uri="{FF2B5EF4-FFF2-40B4-BE49-F238E27FC236}">
                <a16:creationId xmlns:a16="http://schemas.microsoft.com/office/drawing/2014/main" id="{1FCF87A1-C5F0-4D11-943E-BA938F355F39}"/>
              </a:ext>
            </a:extLst>
          </p:cNvPr>
          <p:cNvPicPr>
            <a:picLocks noChangeAspect="1"/>
          </p:cNvPicPr>
          <p:nvPr/>
        </p:nvPicPr>
        <p:blipFill rotWithShape="1">
          <a:blip r:embed="rId6">
            <a:extLst>
              <a:ext uri="{28A0092B-C50C-407E-A947-70E740481C1C}">
                <a14:useLocalDpi xmlns:a14="http://schemas.microsoft.com/office/drawing/2010/main" val="0"/>
              </a:ext>
            </a:extLst>
          </a:blip>
          <a:srcRect l="28581" t="74664" r="44448"/>
          <a:stretch/>
        </p:blipFill>
        <p:spPr>
          <a:xfrm>
            <a:off x="3448509" y="4018002"/>
            <a:ext cx="2670037" cy="2508145"/>
          </a:xfrm>
          <a:prstGeom prst="rect">
            <a:avLst/>
          </a:prstGeom>
        </p:spPr>
      </p:pic>
      <p:cxnSp>
        <p:nvCxnSpPr>
          <p:cNvPr id="21" name="Straight Arrow Connector 20">
            <a:extLst>
              <a:ext uri="{FF2B5EF4-FFF2-40B4-BE49-F238E27FC236}">
                <a16:creationId xmlns:a16="http://schemas.microsoft.com/office/drawing/2014/main" id="{E49962C2-C45E-4258-BAD9-8CEA25EC3C2D}"/>
              </a:ext>
            </a:extLst>
          </p:cNvPr>
          <p:cNvCxnSpPr>
            <a:endCxn id="18" idx="0"/>
          </p:cNvCxnSpPr>
          <p:nvPr/>
        </p:nvCxnSpPr>
        <p:spPr>
          <a:xfrm flipH="1">
            <a:off x="1711966" y="3677265"/>
            <a:ext cx="1906305" cy="3407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8B776E54-FB79-443C-B65D-A9ADF25AA62A}"/>
              </a:ext>
            </a:extLst>
          </p:cNvPr>
          <p:cNvCxnSpPr>
            <a:endCxn id="19" idx="0"/>
          </p:cNvCxnSpPr>
          <p:nvPr/>
        </p:nvCxnSpPr>
        <p:spPr>
          <a:xfrm>
            <a:off x="4385187" y="3677265"/>
            <a:ext cx="398341" cy="340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2096ECDF-EE2F-4223-8E74-A40B313DE5BA}"/>
              </a:ext>
            </a:extLst>
          </p:cNvPr>
          <p:cNvCxnSpPr>
            <a:endCxn id="17" idx="0"/>
          </p:cNvCxnSpPr>
          <p:nvPr/>
        </p:nvCxnSpPr>
        <p:spPr>
          <a:xfrm>
            <a:off x="5643716" y="3677265"/>
            <a:ext cx="2073454" cy="340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6296B9C5-7A98-4A5F-8200-5E0EA4E8AA5A}"/>
              </a:ext>
            </a:extLst>
          </p:cNvPr>
          <p:cNvCxnSpPr>
            <a:endCxn id="16" idx="0"/>
          </p:cNvCxnSpPr>
          <p:nvPr/>
        </p:nvCxnSpPr>
        <p:spPr>
          <a:xfrm>
            <a:off x="7590503" y="3677265"/>
            <a:ext cx="3140251" cy="340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74901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ea typeface="Microsoft YaHei UI" panose="020B0503020204020204" pitchFamily="34" charset="-122"/>
              </a:rPr>
              <a:t>方法</a:t>
            </a:r>
            <a:endParaRPr lang="en-US" dirty="0">
              <a:ea typeface="Microsoft YaHei UI" panose="020B0503020204020204" pitchFamily="34" charset="-122"/>
            </a:endParaRPr>
          </a:p>
        </p:txBody>
      </p:sp>
      <p:sp>
        <p:nvSpPr>
          <p:cNvPr id="3" name="内容占位符 2"/>
          <p:cNvSpPr>
            <a:spLocks noGrp="1"/>
          </p:cNvSpPr>
          <p:nvPr>
            <p:ph idx="1"/>
          </p:nvPr>
        </p:nvSpPr>
        <p:spPr>
          <a:xfrm>
            <a:off x="838200" y="1825625"/>
            <a:ext cx="6093884" cy="4433752"/>
          </a:xfrm>
        </p:spPr>
        <p:txBody>
          <a:bodyPr rtlCol="0">
            <a:normAutofit/>
          </a:bodyPr>
          <a:lstStyle/>
          <a:p>
            <a:pPr rtl="0"/>
            <a:endParaRPr lang="en-US" dirty="0">
              <a:ea typeface="Microsoft YaHei UI" panose="020B0503020204020204" pitchFamily="34" charset="-122"/>
            </a:endParaRPr>
          </a:p>
          <a:p>
            <a:pPr rtl="0"/>
            <a:endParaRPr lang="en-US" dirty="0">
              <a:ea typeface="Microsoft YaHei UI" panose="020B0503020204020204" pitchFamily="34" charset="-122"/>
            </a:endParaRPr>
          </a:p>
        </p:txBody>
      </p:sp>
    </p:spTree>
    <p:extLst>
      <p:ext uri="{BB962C8B-B14F-4D97-AF65-F5344CB8AC3E}">
        <p14:creationId xmlns:p14="http://schemas.microsoft.com/office/powerpoint/2010/main" val="132867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40D94D-6049-47F4-8FD7-8FD361D22B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27751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ea typeface="Microsoft YaHei UI" panose="020B0503020204020204" pitchFamily="34" charset="-122"/>
              </a:rPr>
              <a:t>进展</a:t>
            </a:r>
            <a:endParaRPr lang="en-US" dirty="0">
              <a:ea typeface="Microsoft YaHei UI" panose="020B0503020204020204" pitchFamily="34" charset="-122"/>
            </a:endParaRPr>
          </a:p>
        </p:txBody>
      </p:sp>
      <p:sp>
        <p:nvSpPr>
          <p:cNvPr id="3" name="内容占位符 2"/>
          <p:cNvSpPr>
            <a:spLocks noGrp="1"/>
          </p:cNvSpPr>
          <p:nvPr>
            <p:ph idx="1"/>
          </p:nvPr>
        </p:nvSpPr>
        <p:spPr>
          <a:xfrm>
            <a:off x="838200" y="1825624"/>
            <a:ext cx="4876800" cy="4447761"/>
          </a:xfrm>
        </p:spPr>
        <p:txBody>
          <a:bodyPr rtlCol="0">
            <a:normAutofit/>
          </a:bodyPr>
          <a:lstStyle/>
          <a:p>
            <a:pPr rtl="0"/>
            <a:endParaRPr lang="en-US" dirty="0">
              <a:ea typeface="Microsoft YaHei UI" panose="020B0503020204020204" pitchFamily="34" charset="-122"/>
            </a:endParaRPr>
          </a:p>
          <a:p>
            <a:pPr rtl="0"/>
            <a:endParaRPr lang="en-US" dirty="0">
              <a:ea typeface="Microsoft YaHei UI"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691" y="1387939"/>
            <a:ext cx="2779408" cy="265821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691" y="4136408"/>
            <a:ext cx="2779408" cy="26804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5136" y="1387939"/>
            <a:ext cx="2658212" cy="26582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5136" y="4142638"/>
            <a:ext cx="2658212" cy="2658212"/>
          </a:xfrm>
          <a:prstGeom prst="rect">
            <a:avLst/>
          </a:prstGeom>
        </p:spPr>
      </p:pic>
      <p:sp>
        <p:nvSpPr>
          <p:cNvPr id="11" name="矩形 10"/>
          <p:cNvSpPr/>
          <p:nvPr/>
        </p:nvSpPr>
        <p:spPr>
          <a:xfrm>
            <a:off x="4048125" y="2035261"/>
            <a:ext cx="862913" cy="8508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48125" y="4730836"/>
            <a:ext cx="862913" cy="8508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4911038" y="1387939"/>
            <a:ext cx="1096653" cy="6473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11038" y="2886075"/>
            <a:ext cx="1096653" cy="11600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911038" y="4136408"/>
            <a:ext cx="1096653" cy="5944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11037" y="5581650"/>
            <a:ext cx="1096654" cy="12351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93576" y="2701409"/>
            <a:ext cx="720069" cy="369332"/>
          </a:xfrm>
          <a:prstGeom prst="rect">
            <a:avLst/>
          </a:prstGeom>
          <a:noFill/>
        </p:spPr>
        <p:txBody>
          <a:bodyPr wrap="none" rtlCol="0">
            <a:spAutoFit/>
          </a:bodyPr>
          <a:lstStyle/>
          <a:p>
            <a:r>
              <a:rPr lang="en-US" altLang="zh-CN" dirty="0"/>
              <a:t>Input</a:t>
            </a:r>
            <a:endParaRPr lang="zh-CN" altLang="en-US" dirty="0"/>
          </a:p>
        </p:txBody>
      </p:sp>
      <p:sp>
        <p:nvSpPr>
          <p:cNvPr id="22" name="文本框 21"/>
          <p:cNvSpPr txBox="1"/>
          <p:nvPr/>
        </p:nvSpPr>
        <p:spPr>
          <a:xfrm>
            <a:off x="1193576" y="5212318"/>
            <a:ext cx="912429" cy="369332"/>
          </a:xfrm>
          <a:prstGeom prst="rect">
            <a:avLst/>
          </a:prstGeom>
          <a:noFill/>
        </p:spPr>
        <p:txBody>
          <a:bodyPr wrap="none" rtlCol="0">
            <a:spAutoFit/>
          </a:bodyPr>
          <a:lstStyle/>
          <a:p>
            <a:r>
              <a:rPr lang="en-US" altLang="zh-CN" dirty="0"/>
              <a:t>Output</a:t>
            </a:r>
            <a:endParaRPr lang="zh-CN" altLang="en-US" dirty="0"/>
          </a:p>
        </p:txBody>
      </p:sp>
      <p:sp>
        <p:nvSpPr>
          <p:cNvPr id="23" name="文本框 22"/>
          <p:cNvSpPr txBox="1"/>
          <p:nvPr/>
        </p:nvSpPr>
        <p:spPr>
          <a:xfrm>
            <a:off x="9146465" y="3676819"/>
            <a:ext cx="2608406" cy="954107"/>
          </a:xfrm>
          <a:prstGeom prst="rect">
            <a:avLst/>
          </a:prstGeom>
          <a:noFill/>
        </p:spPr>
        <p:txBody>
          <a:bodyPr wrap="none" rtlCol="0">
            <a:spAutoFit/>
          </a:bodyPr>
          <a:lstStyle/>
          <a:p>
            <a:r>
              <a:rPr lang="zh-CN" altLang="en-US" sz="1400" dirty="0"/>
              <a:t>细胞：</a:t>
            </a:r>
            <a:r>
              <a:rPr lang="en-US" altLang="zh-CN" sz="1400" dirty="0"/>
              <a:t>MCF7 cells</a:t>
            </a:r>
          </a:p>
          <a:p>
            <a:r>
              <a:rPr lang="zh-CN" altLang="en-US" sz="1400" dirty="0"/>
              <a:t>尺寸：</a:t>
            </a:r>
            <a:r>
              <a:rPr lang="en-US" altLang="zh-CN" sz="1400" dirty="0"/>
              <a:t>1024</a:t>
            </a:r>
            <a:r>
              <a:rPr lang="zh-CN" altLang="en-US" sz="1400" dirty="0"/>
              <a:t>*</a:t>
            </a:r>
            <a:r>
              <a:rPr lang="en-US" altLang="zh-CN" sz="1400" dirty="0"/>
              <a:t>1024</a:t>
            </a:r>
          </a:p>
          <a:p>
            <a:r>
              <a:rPr lang="zh-CN" altLang="en-US" sz="1400" dirty="0"/>
              <a:t>大小：</a:t>
            </a:r>
            <a:r>
              <a:rPr lang="en-US" altLang="zh-CN" sz="1400" dirty="0"/>
              <a:t>1M</a:t>
            </a:r>
          </a:p>
          <a:p>
            <a:r>
              <a:rPr lang="zh-CN" altLang="en-US" sz="1400" dirty="0"/>
              <a:t>运行时间：</a:t>
            </a:r>
            <a:r>
              <a:rPr lang="en-US" altLang="zh-CN" sz="1400" dirty="0"/>
              <a:t>20s</a:t>
            </a:r>
            <a:r>
              <a:rPr lang="zh-CN" altLang="en-US" sz="1400" dirty="0"/>
              <a:t>（台式机电脑）</a:t>
            </a:r>
          </a:p>
        </p:txBody>
      </p:sp>
    </p:spTree>
    <p:extLst>
      <p:ext uri="{BB962C8B-B14F-4D97-AF65-F5344CB8AC3E}">
        <p14:creationId xmlns:p14="http://schemas.microsoft.com/office/powerpoint/2010/main" val="2090733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课题思考</a:t>
            </a:r>
          </a:p>
        </p:txBody>
      </p:sp>
      <p:sp>
        <p:nvSpPr>
          <p:cNvPr id="3" name="内容占位符 2"/>
          <p:cNvSpPr>
            <a:spLocks noGrp="1"/>
          </p:cNvSpPr>
          <p:nvPr>
            <p:ph idx="1"/>
          </p:nvPr>
        </p:nvSpPr>
        <p:spPr>
          <a:xfrm>
            <a:off x="838200" y="1558460"/>
            <a:ext cx="10077449" cy="889000"/>
          </a:xfrm>
        </p:spPr>
        <p:txBody>
          <a:bodyPr/>
          <a:lstStyle/>
          <a:p>
            <a:r>
              <a:rPr lang="en-US" altLang="zh-CN" dirty="0">
                <a:solidFill>
                  <a:schemeClr val="tx1"/>
                </a:solidFill>
              </a:rPr>
              <a:t>1.</a:t>
            </a:r>
            <a:r>
              <a:rPr lang="zh-CN" altLang="en-US" dirty="0">
                <a:solidFill>
                  <a:schemeClr val="tx1"/>
                </a:solidFill>
              </a:rPr>
              <a:t>运行速度过慢，根据细胞荧光图像的稀疏性，尝试设计一个稀疏性数据深度学习模型，从而加快运算的速度，并同时提高超分辨的效果</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4675" y="2447925"/>
            <a:ext cx="2038350" cy="2038350"/>
          </a:xfrm>
          <a:prstGeom prst="rect">
            <a:avLst/>
          </a:prstGeom>
        </p:spPr>
      </p:pic>
      <p:sp>
        <p:nvSpPr>
          <p:cNvPr id="8" name="矩形 7"/>
          <p:cNvSpPr/>
          <p:nvPr/>
        </p:nvSpPr>
        <p:spPr>
          <a:xfrm>
            <a:off x="3686175" y="28956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3"/>
          </p:cNvCxnSpPr>
          <p:nvPr/>
        </p:nvCxnSpPr>
        <p:spPr>
          <a:xfrm>
            <a:off x="3810000" y="2957513"/>
            <a:ext cx="1895475" cy="61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对象 11"/>
          <p:cNvGraphicFramePr>
            <a:graphicFrameLocks noChangeAspect="1"/>
          </p:cNvGraphicFramePr>
          <p:nvPr>
            <p:extLst>
              <p:ext uri="{D42A27DB-BD31-4B8C-83A1-F6EECF244321}">
                <p14:modId xmlns:p14="http://schemas.microsoft.com/office/powerpoint/2010/main" val="3567968758"/>
              </p:ext>
            </p:extLst>
          </p:nvPr>
        </p:nvGraphicFramePr>
        <p:xfrm>
          <a:off x="5705475" y="2389048"/>
          <a:ext cx="2495550" cy="2156104"/>
        </p:xfrm>
        <a:graphic>
          <a:graphicData uri="http://schemas.openxmlformats.org/presentationml/2006/ole">
            <mc:AlternateContent xmlns:mc="http://schemas.openxmlformats.org/markup-compatibility/2006">
              <mc:Choice xmlns:v="urn:schemas-microsoft-com:vml" Requires="v">
                <p:oleObj spid="_x0000_s1032" name="工作表" r:id="rId4" imgW="3781556" imgH="3267022" progId="Excel.Sheet.12">
                  <p:embed/>
                </p:oleObj>
              </mc:Choice>
              <mc:Fallback>
                <p:oleObj name="工作表" r:id="rId4" imgW="3781556" imgH="3267022" progId="Excel.Sheet.12">
                  <p:embed/>
                  <p:pic>
                    <p:nvPicPr>
                      <p:cNvPr id="0" name=""/>
                      <p:cNvPicPr/>
                      <p:nvPr/>
                    </p:nvPicPr>
                    <p:blipFill>
                      <a:blip r:embed="rId5"/>
                      <a:stretch>
                        <a:fillRect/>
                      </a:stretch>
                    </p:blipFill>
                    <p:spPr>
                      <a:xfrm>
                        <a:off x="5705475" y="2389048"/>
                        <a:ext cx="2495550" cy="2156104"/>
                      </a:xfrm>
                      <a:prstGeom prst="rect">
                        <a:avLst/>
                      </a:prstGeom>
                    </p:spPr>
                  </p:pic>
                </p:oleObj>
              </mc:Fallback>
            </mc:AlternateContent>
          </a:graphicData>
        </a:graphic>
      </p:graphicFrame>
      <p:sp>
        <p:nvSpPr>
          <p:cNvPr id="13" name="矩形 12"/>
          <p:cNvSpPr/>
          <p:nvPr/>
        </p:nvSpPr>
        <p:spPr>
          <a:xfrm>
            <a:off x="838200" y="4785409"/>
            <a:ext cx="9448799" cy="584775"/>
          </a:xfrm>
          <a:prstGeom prst="rect">
            <a:avLst/>
          </a:prstGeom>
        </p:spPr>
        <p:txBody>
          <a:bodyPr wrap="square">
            <a:spAutoFit/>
          </a:bodyPr>
          <a:lstStyle/>
          <a:p>
            <a:r>
              <a:rPr lang="en-US" altLang="zh-CN" sz="1600" dirty="0"/>
              <a:t>2.</a:t>
            </a:r>
            <a:r>
              <a:rPr lang="zh-CN" altLang="en-US" sz="1600" dirty="0"/>
              <a:t>收集好荧光显微图像后，同时收集其他生物医学图像，尝试分析将建立好的模型迁移到其他生物图像与采用通用的超分辨率模型进行迁移学习之间的关联与区别。</a:t>
            </a:r>
          </a:p>
        </p:txBody>
      </p:sp>
    </p:spTree>
    <p:extLst>
      <p:ext uri="{BB962C8B-B14F-4D97-AF65-F5344CB8AC3E}">
        <p14:creationId xmlns:p14="http://schemas.microsoft.com/office/powerpoint/2010/main" val="195713708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5909667_TF02923944.potx" id="{23885F20-3F30-49DD-B3D4-8B8C44E7BFED}" vid="{EDA930BD-C7F3-45E9-97C7-F001D34A6FBA}"/>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970C04F-E7AC-41AB-9C6D-1B1BB88BFF7F}">
  <ds:schemaRefs>
    <ds:schemaRef ds:uri="4873beb7-5857-4685-be1f-d57550cc96cc"/>
    <ds:schemaRef ds:uri="http://www.w3.org/XML/1998/namespace"/>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欢迎使用 PowerPoint(2)</Template>
  <TotalTime>637</TotalTime>
  <Words>262</Words>
  <Application>Microsoft Office PowerPoint</Application>
  <PresentationFormat>Widescreen</PresentationFormat>
  <Paragraphs>24</Paragraphs>
  <Slides>7</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2" baseType="lpstr">
      <vt:lpstr>Microsoft YaHei UI</vt:lpstr>
      <vt:lpstr>Arial</vt:lpstr>
      <vt:lpstr>Segoe UI</vt:lpstr>
      <vt:lpstr>欢迎文档</vt:lpstr>
      <vt:lpstr>工作表</vt:lpstr>
      <vt:lpstr>基于深度学习生物显微图像超分辨率算法研究</vt:lpstr>
      <vt:lpstr>数据</vt:lpstr>
      <vt:lpstr>数据</vt:lpstr>
      <vt:lpstr>方法</vt:lpstr>
      <vt:lpstr>PowerPoint Presentation</vt:lpstr>
      <vt:lpstr>进展</vt:lpstr>
      <vt:lpstr>课题思考</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基于深度学习生物显微图像超分辨率</dc:title>
  <dc:creator>yxh</dc:creator>
  <cp:keywords/>
  <cp:lastModifiedBy>Ye, Xuehua (GE Healthcare)</cp:lastModifiedBy>
  <cp:revision>23</cp:revision>
  <dcterms:created xsi:type="dcterms:W3CDTF">2020-06-04T23:49:03Z</dcterms:created>
  <dcterms:modified xsi:type="dcterms:W3CDTF">2020-07-05T13:12:49Z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